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63" r:id="rId3"/>
    <p:sldId id="266" r:id="rId4"/>
    <p:sldId id="265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90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D0768-B44C-4E72-BDB3-FDE948F8243D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F3C4627-41F7-4C8D-BEAE-FBD807D031DE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tx1"/>
              </a:solidFill>
              <a:latin typeface="Monotype Corsiva" panose="03010101010201010101" pitchFamily="66" charset="0"/>
            </a:rPr>
            <a:t>Локальные </a:t>
          </a:r>
          <a:r>
            <a:rPr lang="ru-RU" sz="18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награды</a:t>
          </a:r>
        </a:p>
        <a:p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ректора</a:t>
          </a:r>
        </a:p>
        <a:p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ректора</a:t>
          </a:r>
          <a:endParaRPr lang="ru-RU" sz="18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8AF1EA4E-7138-433B-B7A5-F6EFD0B231EF}" type="parTrans" cxnId="{73AE1D59-1F48-4947-BE58-B51151F0E3CB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D3984D1D-0579-43FB-9FF9-A85CB2DC09AC}" type="sibTrans" cxnId="{73AE1D59-1F48-4947-BE58-B51151F0E3CB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331992D-7FFB-44D5-B2D7-0352D42E2EF6}">
      <dgm:prSet phldrT="[Текст]" custT="1"/>
      <dgm:spPr/>
      <dgm:t>
        <a:bodyPr/>
        <a:lstStyle/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smtClean="0">
              <a:solidFill>
                <a:schemeClr val="tx1"/>
              </a:solidFill>
              <a:latin typeface="Monotype Corsiva" panose="03010101010201010101" pitchFamily="66" charset="0"/>
            </a:rPr>
            <a:t>Звание «Почетный работник науки и образования Тверской области»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8BCF76B6-575E-41B3-8165-2BAAA52AA9C5}" type="parTrans" cxnId="{DD70EC42-2C7E-47F6-AC2A-2C94D69E407B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A325EF91-B768-4FDE-A4C8-17D07CFDC5EC}" type="sibTrans" cxnId="{DD70EC42-2C7E-47F6-AC2A-2C94D69E407B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587A9B5C-F219-4421-970E-706EFABDD91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Главы г. Твери</a:t>
          </a:r>
        </a:p>
        <a:p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Главы г. Твери</a:t>
          </a:r>
        </a:p>
      </dgm:t>
    </dgm:pt>
    <dgm:pt modelId="{5DD059C4-A431-439C-A943-AC4D282E0A64}" type="parTrans" cxnId="{CF18D1D6-08F8-46F6-8193-14C120A1330D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CE1F6A04-42EE-4FDF-B5F7-E58768DC2B3B}" type="sibTrans" cxnId="{CF18D1D6-08F8-46F6-8193-14C120A1330D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0F02FBE-8156-4B55-861F-3FF3D0484F7C}">
      <dgm:prSet phldrT="[Текст]" custT="1"/>
      <dgm:spPr/>
      <dgm:t>
        <a:bodyPr tIns="0" rIns="115200" bIns="252000" anchor="ctr" anchorCtr="0"/>
        <a:lstStyle/>
        <a:p>
          <a:pPr algn="ctr"/>
          <a:endParaRPr lang="ru-RU" sz="1800" dirty="0" smtClean="0">
            <a:solidFill>
              <a:schemeClr val="tx1"/>
            </a:solidFill>
            <a:latin typeface="Monotype Corsiva" panose="03010101010201010101" pitchFamily="66" charset="0"/>
          </a:endParaRPr>
        </a:p>
        <a:p>
          <a:pPr algn="ctr"/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Тверской городской Думы</a:t>
          </a:r>
        </a:p>
        <a:p>
          <a:pPr algn="ctr"/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Тверской городской Думы</a:t>
          </a:r>
          <a:endParaRPr lang="ru-RU" sz="16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5932C96-77C7-40F1-A440-2A437E028A0D}" type="parTrans" cxnId="{720E1331-7BC9-480A-BF44-EB27AECF4292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A0C7ECF9-4E7C-4024-828B-C9209030FC44}" type="sibTrans" cxnId="{720E1331-7BC9-480A-BF44-EB27AECF4292}">
      <dgm:prSet custT="1"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dk1"/>
          </a:solidFill>
          <a:tailEnd type="none"/>
        </a:ln>
      </dgm:spPr>
      <dgm:t>
        <a:bodyPr/>
        <a:lstStyle/>
        <a:p>
          <a:endParaRPr lang="ru-RU" sz="18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AB47F52-89E4-42AF-96A8-24DC1854D2F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Нагрудный знак «За заслуги в развитии Тверской области»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BBA629E-32CE-4641-985B-A50951B4E4AB}" type="parTrans" cxnId="{4F0F381E-2369-48F8-A29E-0EAF7E5A9CC3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77444252-705D-4740-AE85-862949CD483E}" type="sibTrans" cxnId="{4F0F381E-2369-48F8-A29E-0EAF7E5A9CC3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89B3FA15-3069-4694-BEF8-ECA2F90D8967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Министерства образования Тверской области (профильных Министерств)</a:t>
          </a:r>
          <a:endParaRPr lang="ru-RU" sz="2000" b="1" i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7932C77-E522-4056-AFF8-F324C9FD7057}" type="parTrans" cxnId="{F0E0685D-D04B-4331-BE52-DFC2D4143646}">
      <dgm:prSet/>
      <dgm:spPr/>
      <dgm:t>
        <a:bodyPr/>
        <a:lstStyle/>
        <a:p>
          <a:endParaRPr lang="ru-RU" sz="1800">
            <a:latin typeface="Monotype Corsiva" panose="03010101010201010101" pitchFamily="66" charset="0"/>
          </a:endParaRPr>
        </a:p>
      </dgm:t>
    </dgm:pt>
    <dgm:pt modelId="{35F8B759-5B7F-4024-B616-097BA0A39BD8}" type="sibTrans" cxnId="{F0E0685D-D04B-4331-BE52-DFC2D4143646}">
      <dgm:prSet custT="1"/>
      <dgm:spPr/>
      <dgm:t>
        <a:bodyPr/>
        <a:lstStyle/>
        <a:p>
          <a:endParaRPr lang="ru-RU" sz="18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3E12202-7827-4E15-ADD7-BA27583ECB34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Министерства образования Тверской области (профильных Министерств)</a:t>
          </a:r>
          <a:endParaRPr lang="ru-RU" sz="20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DB25CE13-178C-4F9A-9BF3-1CA703B4FB5E}" type="parTrans" cxnId="{E3C07D6A-7459-4DD7-BF59-645163BB1F7B}">
      <dgm:prSet/>
      <dgm:spPr/>
      <dgm:t>
        <a:bodyPr/>
        <a:lstStyle/>
        <a:p>
          <a:endParaRPr lang="ru-RU" sz="1800"/>
        </a:p>
      </dgm:t>
    </dgm:pt>
    <dgm:pt modelId="{07B79146-D48E-48A3-B08F-344877ABC04C}" type="sibTrans" cxnId="{E3C07D6A-7459-4DD7-BF59-645163BB1F7B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E03B62C-93B7-4AD4-AC91-640C3834BAF0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Законодательного собрания Тверской области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231E0A27-B253-42A3-85D6-B9F8374F1DCE}" type="parTrans" cxnId="{DF22106C-44D2-400C-9B83-2016A9155D09}">
      <dgm:prSet/>
      <dgm:spPr/>
      <dgm:t>
        <a:bodyPr/>
        <a:lstStyle/>
        <a:p>
          <a:endParaRPr lang="ru-RU" sz="1800"/>
        </a:p>
      </dgm:t>
    </dgm:pt>
    <dgm:pt modelId="{97D6F21A-4523-408A-92E1-162908D751BC}" type="sibTrans" cxnId="{DF22106C-44D2-400C-9B83-2016A9155D09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F87E9BC-BD40-4EB9-BB1A-AD4B643B7C0D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Законодательного собрания Тверской области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9982BD9-CE25-42D1-A9EF-8FF2C99FAE06}" type="parTrans" cxnId="{E983CDAD-E91C-4D76-B059-4AEC8AF72996}">
      <dgm:prSet/>
      <dgm:spPr/>
      <dgm:t>
        <a:bodyPr/>
        <a:lstStyle/>
        <a:p>
          <a:endParaRPr lang="ru-RU" sz="1800"/>
        </a:p>
      </dgm:t>
    </dgm:pt>
    <dgm:pt modelId="{3B9178FC-5603-4CD1-A602-F4045D452268}" type="sibTrans" cxnId="{E983CDAD-E91C-4D76-B059-4AEC8AF72996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B56F9CA-49BF-4EB7-9452-FD26BE9CEDC6}">
      <dgm:prSet phldrT="[Текст]" custT="1"/>
      <dgm:spPr/>
      <dgm:t>
        <a:bodyPr/>
        <a:lstStyle/>
        <a:p>
          <a:r>
            <a:rPr lang="ru-RU" sz="2400" b="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</a:t>
          </a:r>
          <a:r>
            <a:rPr lang="ru-RU" sz="2400" b="1" dirty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>
              <a:solidFill>
                <a:schemeClr val="tx1"/>
              </a:solidFill>
              <a:latin typeface="Monotype Corsiva" panose="03010101010201010101" pitchFamily="66" charset="0"/>
            </a:rPr>
            <a:t>Губернатора Тверской области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5ADD6C2B-BEA6-48FF-84CB-E4116617353D}" type="parTrans" cxnId="{304330CB-39D5-459F-BA81-C6548DCF0CDC}">
      <dgm:prSet/>
      <dgm:spPr/>
      <dgm:t>
        <a:bodyPr/>
        <a:lstStyle/>
        <a:p>
          <a:endParaRPr lang="ru-RU" sz="1800"/>
        </a:p>
      </dgm:t>
    </dgm:pt>
    <dgm:pt modelId="{0335D748-DC5B-4185-9226-2125779950CF}" type="sibTrans" cxnId="{304330CB-39D5-459F-BA81-C6548DCF0CDC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6674ABB-01E1-453E-B308-7C2983927056}">
      <dgm:prSet phldrT="[Текст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Губернатора Тверской области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48D82AC-B59F-4F5D-A23D-B22EE666C847}" type="parTrans" cxnId="{01F79B0F-20F3-45DA-8A58-CF4F89832D23}">
      <dgm:prSet/>
      <dgm:spPr/>
      <dgm:t>
        <a:bodyPr/>
        <a:lstStyle/>
        <a:p>
          <a:endParaRPr lang="ru-RU" sz="1800"/>
        </a:p>
      </dgm:t>
    </dgm:pt>
    <dgm:pt modelId="{7CD37E47-BEB6-4D18-8D93-959C5D5A733B}" type="sibTrans" cxnId="{01F79B0F-20F3-45DA-8A58-CF4F89832D23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995D9F0-826D-4A2C-92A6-F9ED418D9D5E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  <a:latin typeface="Monotype Corsiva" panose="03010101010201010101" pitchFamily="66" charset="0"/>
            </a:rPr>
            <a:t>Знак «Во благо земли Тверской»</a:t>
          </a:r>
          <a:endParaRPr lang="ru-RU" sz="2800" b="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7379F84B-9FFB-4908-BF0B-3A5EBB63032E}" type="parTrans" cxnId="{F0D28D4A-3365-4B46-B85D-E35439692590}">
      <dgm:prSet/>
      <dgm:spPr/>
      <dgm:t>
        <a:bodyPr/>
        <a:lstStyle/>
        <a:p>
          <a:endParaRPr lang="ru-RU" sz="1800"/>
        </a:p>
      </dgm:t>
    </dgm:pt>
    <dgm:pt modelId="{E9693679-34DD-47B6-9ACE-135641573441}" type="sibTrans" cxnId="{F0D28D4A-3365-4B46-B85D-E35439692590}">
      <dgm:prSet custT="1"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DD151AA-F08F-4383-BDE4-FE194D9155FF}" type="pres">
      <dgm:prSet presAssocID="{FF9D0768-B44C-4E72-BDB3-FDE948F824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3A1AFA-90DC-46B8-AA18-128448DD2277}" type="pres">
      <dgm:prSet presAssocID="{DF3C4627-41F7-4C8D-BEAE-FBD807D031DE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97A37-9CC9-40D8-B5E1-D20B53E6C680}" type="pres">
      <dgm:prSet presAssocID="{D3984D1D-0579-43FB-9FF9-A85CB2DC09AC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857FEF27-7377-414F-A01C-3A63B013CF4B}" type="pres">
      <dgm:prSet presAssocID="{D3984D1D-0579-43FB-9FF9-A85CB2DC09AC}" presName="connectorText" presStyleLbl="sibTrans1D1" presStyleIdx="0" presStyleCnt="11"/>
      <dgm:spPr/>
      <dgm:t>
        <a:bodyPr/>
        <a:lstStyle/>
        <a:p>
          <a:endParaRPr lang="ru-RU"/>
        </a:p>
      </dgm:t>
    </dgm:pt>
    <dgm:pt modelId="{25D47AE9-3D81-4E75-B661-13958A04177F}" type="pres">
      <dgm:prSet presAssocID="{89B3FA15-3069-4694-BEF8-ECA2F90D8967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EE83C-5FC3-42B1-A6E7-2539F9720B61}" type="pres">
      <dgm:prSet presAssocID="{35F8B759-5B7F-4024-B616-097BA0A39BD8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A13904A5-A520-4B64-9211-D6CECD474C87}" type="pres">
      <dgm:prSet presAssocID="{35F8B759-5B7F-4024-B616-097BA0A39BD8}" presName="connectorText" presStyleLbl="sibTrans1D1" presStyleIdx="1" presStyleCnt="11"/>
      <dgm:spPr/>
      <dgm:t>
        <a:bodyPr/>
        <a:lstStyle/>
        <a:p>
          <a:endParaRPr lang="ru-RU"/>
        </a:p>
      </dgm:t>
    </dgm:pt>
    <dgm:pt modelId="{D0AA966D-6872-40B4-B0C7-84DB90C70A94}" type="pres">
      <dgm:prSet presAssocID="{A3E12202-7827-4E15-ADD7-BA27583ECB34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64537-0364-4081-98AB-64A042930B93}" type="pres">
      <dgm:prSet presAssocID="{07B79146-D48E-48A3-B08F-344877ABC04C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018BAD50-4BF7-44A5-9B0B-D429D1FB11AF}" type="pres">
      <dgm:prSet presAssocID="{07B79146-D48E-48A3-B08F-344877ABC04C}" presName="connectorText" presStyleLbl="sibTrans1D1" presStyleIdx="2" presStyleCnt="11"/>
      <dgm:spPr/>
      <dgm:t>
        <a:bodyPr/>
        <a:lstStyle/>
        <a:p>
          <a:endParaRPr lang="ru-RU"/>
        </a:p>
      </dgm:t>
    </dgm:pt>
    <dgm:pt modelId="{65B92DCB-684B-49A5-AA61-68C38C873C0D}" type="pres">
      <dgm:prSet presAssocID="{C0F02FBE-8156-4B55-861F-3FF3D0484F7C}" presName="node" presStyleLbl="node1" presStyleIdx="3" presStyleCnt="12" custScaleX="97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EC8653-0330-4355-B9C0-C355727FAB69}" type="pres">
      <dgm:prSet presAssocID="{A0C7ECF9-4E7C-4024-828B-C9209030FC44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71B2B136-B035-4B03-8ABE-23044D2DC523}" type="pres">
      <dgm:prSet presAssocID="{A0C7ECF9-4E7C-4024-828B-C9209030FC44}" presName="connectorText" presStyleLbl="sibTrans1D1" presStyleIdx="3" presStyleCnt="11"/>
      <dgm:spPr/>
      <dgm:t>
        <a:bodyPr/>
        <a:lstStyle/>
        <a:p>
          <a:endParaRPr lang="ru-RU"/>
        </a:p>
      </dgm:t>
    </dgm:pt>
    <dgm:pt modelId="{5EDBE563-FA63-4442-BA55-91EC527FDAC4}" type="pres">
      <dgm:prSet presAssocID="{587A9B5C-F219-4421-970E-706EFABDD914}" presName="node" presStyleLbl="node1" presStyleIdx="4" presStyleCnt="12" custLinFactNeighborX="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4AAC4-1278-4DE9-997D-042DD887AC73}" type="pres">
      <dgm:prSet presAssocID="{CE1F6A04-42EE-4FDF-B5F7-E58768DC2B3B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A9F9CDF7-FF9C-48DA-843C-8626561845BB}" type="pres">
      <dgm:prSet presAssocID="{CE1F6A04-42EE-4FDF-B5F7-E58768DC2B3B}" presName="connectorText" presStyleLbl="sibTrans1D1" presStyleIdx="4" presStyleCnt="11"/>
      <dgm:spPr/>
      <dgm:t>
        <a:bodyPr/>
        <a:lstStyle/>
        <a:p>
          <a:endParaRPr lang="ru-RU"/>
        </a:p>
      </dgm:t>
    </dgm:pt>
    <dgm:pt modelId="{86686E0D-C2B8-4864-AF46-1DE02931382E}" type="pres">
      <dgm:prSet presAssocID="{EE03B62C-93B7-4AD4-AC91-640C3834BAF0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47DAC-72BC-4D77-AA87-D6BBC4CBC558}" type="pres">
      <dgm:prSet presAssocID="{97D6F21A-4523-408A-92E1-162908D751BC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77C93D8E-CB0E-43F4-B6E0-166A3CBA9DD8}" type="pres">
      <dgm:prSet presAssocID="{97D6F21A-4523-408A-92E1-162908D751BC}" presName="connectorText" presStyleLbl="sibTrans1D1" presStyleIdx="5" presStyleCnt="11"/>
      <dgm:spPr/>
      <dgm:t>
        <a:bodyPr/>
        <a:lstStyle/>
        <a:p>
          <a:endParaRPr lang="ru-RU"/>
        </a:p>
      </dgm:t>
    </dgm:pt>
    <dgm:pt modelId="{36F7DC82-13F0-4191-AB13-6637C7533410}" type="pres">
      <dgm:prSet presAssocID="{2F87E9BC-BD40-4EB9-BB1A-AD4B643B7C0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32617-91CF-46EF-A818-9909C6027807}" type="pres">
      <dgm:prSet presAssocID="{3B9178FC-5603-4CD1-A602-F4045D452268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53014D53-E9C0-4129-B3F6-9391E32F1C8C}" type="pres">
      <dgm:prSet presAssocID="{3B9178FC-5603-4CD1-A602-F4045D452268}" presName="connectorText" presStyleLbl="sibTrans1D1" presStyleIdx="6" presStyleCnt="11"/>
      <dgm:spPr/>
      <dgm:t>
        <a:bodyPr/>
        <a:lstStyle/>
        <a:p>
          <a:endParaRPr lang="ru-RU"/>
        </a:p>
      </dgm:t>
    </dgm:pt>
    <dgm:pt modelId="{7F468169-4ADF-4821-811E-8236DF7CF7CC}" type="pres">
      <dgm:prSet presAssocID="{8B56F9CA-49BF-4EB7-9452-FD26BE9CEDC6}" presName="node" presStyleLbl="node1" presStyleIdx="7" presStyleCnt="12" custLinFactNeighborX="-2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1F73A-094D-47E7-BBDF-190127F0910E}" type="pres">
      <dgm:prSet presAssocID="{0335D748-DC5B-4185-9226-2125779950CF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AD789BA7-889D-4DEC-84A5-97D325ED56DB}" type="pres">
      <dgm:prSet presAssocID="{0335D748-DC5B-4185-9226-2125779950CF}" presName="connectorText" presStyleLbl="sibTrans1D1" presStyleIdx="7" presStyleCnt="11"/>
      <dgm:spPr/>
      <dgm:t>
        <a:bodyPr/>
        <a:lstStyle/>
        <a:p>
          <a:endParaRPr lang="ru-RU"/>
        </a:p>
      </dgm:t>
    </dgm:pt>
    <dgm:pt modelId="{459F0223-9FBB-4685-B263-4E86106FE7CF}" type="pres">
      <dgm:prSet presAssocID="{16674ABB-01E1-453E-B308-7C2983927056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281CC-E44F-4071-917D-DC2121F7421E}" type="pres">
      <dgm:prSet presAssocID="{7CD37E47-BEB6-4D18-8D93-959C5D5A733B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D1199D38-FE5C-4327-987F-056FBFF90535}" type="pres">
      <dgm:prSet presAssocID="{7CD37E47-BEB6-4D18-8D93-959C5D5A733B}" presName="connectorText" presStyleLbl="sibTrans1D1" presStyleIdx="8" presStyleCnt="11"/>
      <dgm:spPr/>
      <dgm:t>
        <a:bodyPr/>
        <a:lstStyle/>
        <a:p>
          <a:endParaRPr lang="ru-RU"/>
        </a:p>
      </dgm:t>
    </dgm:pt>
    <dgm:pt modelId="{D9CF33C6-0A15-48C4-A8B5-451709445FBC}" type="pres">
      <dgm:prSet presAssocID="{5995D9F0-826D-4A2C-92A6-F9ED418D9D5E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41356-3680-433D-9827-9E0632E0555A}" type="pres">
      <dgm:prSet presAssocID="{E9693679-34DD-47B6-9ACE-135641573441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50ADF527-CF9D-47D0-A5DC-AADF49541465}" type="pres">
      <dgm:prSet presAssocID="{E9693679-34DD-47B6-9ACE-135641573441}" presName="connectorText" presStyleLbl="sibTrans1D1" presStyleIdx="9" presStyleCnt="11"/>
      <dgm:spPr/>
      <dgm:t>
        <a:bodyPr/>
        <a:lstStyle/>
        <a:p>
          <a:endParaRPr lang="ru-RU"/>
        </a:p>
      </dgm:t>
    </dgm:pt>
    <dgm:pt modelId="{71AF1E8C-D0A6-4A08-A530-B7897FB09E78}" type="pres">
      <dgm:prSet presAssocID="{6331992D-7FFB-44D5-B2D7-0352D42E2EF6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A7C52-7695-453E-9A02-C40D4633F960}" type="pres">
      <dgm:prSet presAssocID="{A325EF91-B768-4FDE-A4C8-17D07CFDC5EC}" presName="sibTrans" presStyleLbl="sibTrans1D1" presStyleIdx="10" presStyleCnt="11"/>
      <dgm:spPr/>
      <dgm:t>
        <a:bodyPr/>
        <a:lstStyle/>
        <a:p>
          <a:endParaRPr lang="ru-RU"/>
        </a:p>
      </dgm:t>
    </dgm:pt>
    <dgm:pt modelId="{ED05C6A2-61AF-4747-9F11-6CAE0A035284}" type="pres">
      <dgm:prSet presAssocID="{A325EF91-B768-4FDE-A4C8-17D07CFDC5EC}" presName="connectorText" presStyleLbl="sibTrans1D1" presStyleIdx="10" presStyleCnt="11"/>
      <dgm:spPr/>
      <dgm:t>
        <a:bodyPr/>
        <a:lstStyle/>
        <a:p>
          <a:endParaRPr lang="ru-RU"/>
        </a:p>
      </dgm:t>
    </dgm:pt>
    <dgm:pt modelId="{817ED47C-33C8-4FE0-967E-1E55541F8DFE}" type="pres">
      <dgm:prSet presAssocID="{9AB47F52-89E4-42AF-96A8-24DC1854D2F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656A0-2992-4F0A-8489-5630BA9C0E1F}" type="presOf" srcId="{E9693679-34DD-47B6-9ACE-135641573441}" destId="{50ADF527-CF9D-47D0-A5DC-AADF49541465}" srcOrd="1" destOrd="0" presId="urn:microsoft.com/office/officeart/2005/8/layout/bProcess3"/>
    <dgm:cxn modelId="{918847E0-8D94-4975-99FB-ED286AE379C6}" type="presOf" srcId="{35F8B759-5B7F-4024-B616-097BA0A39BD8}" destId="{A5CEE83C-5FC3-42B1-A6E7-2539F9720B61}" srcOrd="0" destOrd="0" presId="urn:microsoft.com/office/officeart/2005/8/layout/bProcess3"/>
    <dgm:cxn modelId="{7177BBB7-2DED-4CFB-B99C-5D66669258D6}" type="presOf" srcId="{6331992D-7FFB-44D5-B2D7-0352D42E2EF6}" destId="{71AF1E8C-D0A6-4A08-A530-B7897FB09E78}" srcOrd="0" destOrd="0" presId="urn:microsoft.com/office/officeart/2005/8/layout/bProcess3"/>
    <dgm:cxn modelId="{98AFD42E-1E6D-48CB-8394-4DC7BD2228CF}" type="presOf" srcId="{DF3C4627-41F7-4C8D-BEAE-FBD807D031DE}" destId="{CE3A1AFA-90DC-46B8-AA18-128448DD2277}" srcOrd="0" destOrd="0" presId="urn:microsoft.com/office/officeart/2005/8/layout/bProcess3"/>
    <dgm:cxn modelId="{956AD4C9-1704-4B56-9035-3F81A5DC30ED}" type="presOf" srcId="{8B56F9CA-49BF-4EB7-9452-FD26BE9CEDC6}" destId="{7F468169-4ADF-4821-811E-8236DF7CF7CC}" srcOrd="0" destOrd="0" presId="urn:microsoft.com/office/officeart/2005/8/layout/bProcess3"/>
    <dgm:cxn modelId="{F3C83D74-BBC1-479F-9629-F69AAB6A240E}" type="presOf" srcId="{5995D9F0-826D-4A2C-92A6-F9ED418D9D5E}" destId="{D9CF33C6-0A15-48C4-A8B5-451709445FBC}" srcOrd="0" destOrd="0" presId="urn:microsoft.com/office/officeart/2005/8/layout/bProcess3"/>
    <dgm:cxn modelId="{AECAEECF-34FF-4A7F-A9EE-71FD9C21F759}" type="presOf" srcId="{A0C7ECF9-4E7C-4024-828B-C9209030FC44}" destId="{01EC8653-0330-4355-B9C0-C355727FAB69}" srcOrd="0" destOrd="0" presId="urn:microsoft.com/office/officeart/2005/8/layout/bProcess3"/>
    <dgm:cxn modelId="{01FDD9AC-1D90-405B-9D4C-C87111C2F113}" type="presOf" srcId="{97D6F21A-4523-408A-92E1-162908D751BC}" destId="{77C93D8E-CB0E-43F4-B6E0-166A3CBA9DD8}" srcOrd="1" destOrd="0" presId="urn:microsoft.com/office/officeart/2005/8/layout/bProcess3"/>
    <dgm:cxn modelId="{9B0DBC95-51A5-44C3-9A4E-D68E21761CD2}" type="presOf" srcId="{D3984D1D-0579-43FB-9FF9-A85CB2DC09AC}" destId="{09F97A37-9CC9-40D8-B5E1-D20B53E6C680}" srcOrd="0" destOrd="0" presId="urn:microsoft.com/office/officeart/2005/8/layout/bProcess3"/>
    <dgm:cxn modelId="{DF22106C-44D2-400C-9B83-2016A9155D09}" srcId="{FF9D0768-B44C-4E72-BDB3-FDE948F8243D}" destId="{EE03B62C-93B7-4AD4-AC91-640C3834BAF0}" srcOrd="5" destOrd="0" parTransId="{231E0A27-B253-42A3-85D6-B9F8374F1DCE}" sibTransId="{97D6F21A-4523-408A-92E1-162908D751BC}"/>
    <dgm:cxn modelId="{304330CB-39D5-459F-BA81-C6548DCF0CDC}" srcId="{FF9D0768-B44C-4E72-BDB3-FDE948F8243D}" destId="{8B56F9CA-49BF-4EB7-9452-FD26BE9CEDC6}" srcOrd="7" destOrd="0" parTransId="{5ADD6C2B-BEA6-48FF-84CB-E4116617353D}" sibTransId="{0335D748-DC5B-4185-9226-2125779950CF}"/>
    <dgm:cxn modelId="{73AE1D59-1F48-4947-BE58-B51151F0E3CB}" srcId="{FF9D0768-B44C-4E72-BDB3-FDE948F8243D}" destId="{DF3C4627-41F7-4C8D-BEAE-FBD807D031DE}" srcOrd="0" destOrd="0" parTransId="{8AF1EA4E-7138-433B-B7A5-F6EFD0B231EF}" sibTransId="{D3984D1D-0579-43FB-9FF9-A85CB2DC09AC}"/>
    <dgm:cxn modelId="{6B068B82-E3BD-4BCE-B635-DCBE2CC2AAA6}" type="presOf" srcId="{7CD37E47-BEB6-4D18-8D93-959C5D5A733B}" destId="{D1199D38-FE5C-4327-987F-056FBFF90535}" srcOrd="1" destOrd="0" presId="urn:microsoft.com/office/officeart/2005/8/layout/bProcess3"/>
    <dgm:cxn modelId="{145D582C-D0BA-407B-8F16-3A58C55568E4}" type="presOf" srcId="{A325EF91-B768-4FDE-A4C8-17D07CFDC5EC}" destId="{ED05C6A2-61AF-4747-9F11-6CAE0A035284}" srcOrd="1" destOrd="0" presId="urn:microsoft.com/office/officeart/2005/8/layout/bProcess3"/>
    <dgm:cxn modelId="{A8D90420-9876-4D54-B585-919F66E418C4}" type="presOf" srcId="{A0C7ECF9-4E7C-4024-828B-C9209030FC44}" destId="{71B2B136-B035-4B03-8ABE-23044D2DC523}" srcOrd="1" destOrd="0" presId="urn:microsoft.com/office/officeart/2005/8/layout/bProcess3"/>
    <dgm:cxn modelId="{51ACBFBB-8642-4613-814D-DBBD51B84118}" type="presOf" srcId="{97D6F21A-4523-408A-92E1-162908D751BC}" destId="{65F47DAC-72BC-4D77-AA87-D6BBC4CBC558}" srcOrd="0" destOrd="0" presId="urn:microsoft.com/office/officeart/2005/8/layout/bProcess3"/>
    <dgm:cxn modelId="{E3C07D6A-7459-4DD7-BF59-645163BB1F7B}" srcId="{FF9D0768-B44C-4E72-BDB3-FDE948F8243D}" destId="{A3E12202-7827-4E15-ADD7-BA27583ECB34}" srcOrd="2" destOrd="0" parTransId="{DB25CE13-178C-4F9A-9BF3-1CA703B4FB5E}" sibTransId="{07B79146-D48E-48A3-B08F-344877ABC04C}"/>
    <dgm:cxn modelId="{F0CE1DC6-E9E2-4CEA-9D3F-87128DEA0CEA}" type="presOf" srcId="{07B79146-D48E-48A3-B08F-344877ABC04C}" destId="{018BAD50-4BF7-44A5-9B0B-D429D1FB11AF}" srcOrd="1" destOrd="0" presId="urn:microsoft.com/office/officeart/2005/8/layout/bProcess3"/>
    <dgm:cxn modelId="{6C192CFD-831B-490D-8784-D2948D5EC3CB}" type="presOf" srcId="{0335D748-DC5B-4185-9226-2125779950CF}" destId="{AD789BA7-889D-4DEC-84A5-97D325ED56DB}" srcOrd="1" destOrd="0" presId="urn:microsoft.com/office/officeart/2005/8/layout/bProcess3"/>
    <dgm:cxn modelId="{D49689A5-9374-4F8F-9802-F949DBCFFBD0}" type="presOf" srcId="{2F87E9BC-BD40-4EB9-BB1A-AD4B643B7C0D}" destId="{36F7DC82-13F0-4191-AB13-6637C7533410}" srcOrd="0" destOrd="0" presId="urn:microsoft.com/office/officeart/2005/8/layout/bProcess3"/>
    <dgm:cxn modelId="{E34135BE-81F8-4EF6-958E-EBDAE9E1DF5E}" type="presOf" srcId="{C0F02FBE-8156-4B55-861F-3FF3D0484F7C}" destId="{65B92DCB-684B-49A5-AA61-68C38C873C0D}" srcOrd="0" destOrd="0" presId="urn:microsoft.com/office/officeart/2005/8/layout/bProcess3"/>
    <dgm:cxn modelId="{1B4C0614-87BE-46A4-A20F-A548CB28E8D0}" type="presOf" srcId="{89B3FA15-3069-4694-BEF8-ECA2F90D8967}" destId="{25D47AE9-3D81-4E75-B661-13958A04177F}" srcOrd="0" destOrd="0" presId="urn:microsoft.com/office/officeart/2005/8/layout/bProcess3"/>
    <dgm:cxn modelId="{33D20D43-7344-43F2-B547-A68B2BA14E66}" type="presOf" srcId="{587A9B5C-F219-4421-970E-706EFABDD914}" destId="{5EDBE563-FA63-4442-BA55-91EC527FDAC4}" srcOrd="0" destOrd="0" presId="urn:microsoft.com/office/officeart/2005/8/layout/bProcess3"/>
    <dgm:cxn modelId="{FC57CE34-7693-46A6-9E65-1384C2C3821D}" type="presOf" srcId="{A325EF91-B768-4FDE-A4C8-17D07CFDC5EC}" destId="{E2CA7C52-7695-453E-9A02-C40D4633F960}" srcOrd="0" destOrd="0" presId="urn:microsoft.com/office/officeart/2005/8/layout/bProcess3"/>
    <dgm:cxn modelId="{01F79B0F-20F3-45DA-8A58-CF4F89832D23}" srcId="{FF9D0768-B44C-4E72-BDB3-FDE948F8243D}" destId="{16674ABB-01E1-453E-B308-7C2983927056}" srcOrd="8" destOrd="0" parTransId="{048D82AC-B59F-4F5D-A23D-B22EE666C847}" sibTransId="{7CD37E47-BEB6-4D18-8D93-959C5D5A733B}"/>
    <dgm:cxn modelId="{DD70EC42-2C7E-47F6-AC2A-2C94D69E407B}" srcId="{FF9D0768-B44C-4E72-BDB3-FDE948F8243D}" destId="{6331992D-7FFB-44D5-B2D7-0352D42E2EF6}" srcOrd="10" destOrd="0" parTransId="{8BCF76B6-575E-41B3-8165-2BAAA52AA9C5}" sibTransId="{A325EF91-B768-4FDE-A4C8-17D07CFDC5EC}"/>
    <dgm:cxn modelId="{313EBB88-3ADB-46AB-838E-B4A7B85AFA2B}" type="presOf" srcId="{A3E12202-7827-4E15-ADD7-BA27583ECB34}" destId="{D0AA966D-6872-40B4-B0C7-84DB90C70A94}" srcOrd="0" destOrd="0" presId="urn:microsoft.com/office/officeart/2005/8/layout/bProcess3"/>
    <dgm:cxn modelId="{E5492A1B-0FF7-47B4-90B9-6F1151317522}" type="presOf" srcId="{E9693679-34DD-47B6-9ACE-135641573441}" destId="{98741356-3680-433D-9827-9E0632E0555A}" srcOrd="0" destOrd="0" presId="urn:microsoft.com/office/officeart/2005/8/layout/bProcess3"/>
    <dgm:cxn modelId="{F0E0685D-D04B-4331-BE52-DFC2D4143646}" srcId="{FF9D0768-B44C-4E72-BDB3-FDE948F8243D}" destId="{89B3FA15-3069-4694-BEF8-ECA2F90D8967}" srcOrd="1" destOrd="0" parTransId="{A7932C77-E522-4056-AFF8-F324C9FD7057}" sibTransId="{35F8B759-5B7F-4024-B616-097BA0A39BD8}"/>
    <dgm:cxn modelId="{7071761D-0922-43E4-85B8-D00429908ACB}" type="presOf" srcId="{07B79146-D48E-48A3-B08F-344877ABC04C}" destId="{10864537-0364-4081-98AB-64A042930B93}" srcOrd="0" destOrd="0" presId="urn:microsoft.com/office/officeart/2005/8/layout/bProcess3"/>
    <dgm:cxn modelId="{3FE59826-552C-4CAA-AA62-15718FFA28DC}" type="presOf" srcId="{3B9178FC-5603-4CD1-A602-F4045D452268}" destId="{53014D53-E9C0-4129-B3F6-9391E32F1C8C}" srcOrd="1" destOrd="0" presId="urn:microsoft.com/office/officeart/2005/8/layout/bProcess3"/>
    <dgm:cxn modelId="{4F0F381E-2369-48F8-A29E-0EAF7E5A9CC3}" srcId="{FF9D0768-B44C-4E72-BDB3-FDE948F8243D}" destId="{9AB47F52-89E4-42AF-96A8-24DC1854D2F6}" srcOrd="11" destOrd="0" parTransId="{9BBA629E-32CE-4641-985B-A50951B4E4AB}" sibTransId="{77444252-705D-4740-AE85-862949CD483E}"/>
    <dgm:cxn modelId="{CF18D1D6-08F8-46F6-8193-14C120A1330D}" srcId="{FF9D0768-B44C-4E72-BDB3-FDE948F8243D}" destId="{587A9B5C-F219-4421-970E-706EFABDD914}" srcOrd="4" destOrd="0" parTransId="{5DD059C4-A431-439C-A943-AC4D282E0A64}" sibTransId="{CE1F6A04-42EE-4FDF-B5F7-E58768DC2B3B}"/>
    <dgm:cxn modelId="{328B518D-EA05-4203-BCD6-25498A881DB5}" type="presOf" srcId="{7CD37E47-BEB6-4D18-8D93-959C5D5A733B}" destId="{BF2281CC-E44F-4071-917D-DC2121F7421E}" srcOrd="0" destOrd="0" presId="urn:microsoft.com/office/officeart/2005/8/layout/bProcess3"/>
    <dgm:cxn modelId="{5A1604EB-FB3C-4DB3-9C7F-297EE7BE7E26}" type="presOf" srcId="{D3984D1D-0579-43FB-9FF9-A85CB2DC09AC}" destId="{857FEF27-7377-414F-A01C-3A63B013CF4B}" srcOrd="1" destOrd="0" presId="urn:microsoft.com/office/officeart/2005/8/layout/bProcess3"/>
    <dgm:cxn modelId="{F0D28D4A-3365-4B46-B85D-E35439692590}" srcId="{FF9D0768-B44C-4E72-BDB3-FDE948F8243D}" destId="{5995D9F0-826D-4A2C-92A6-F9ED418D9D5E}" srcOrd="9" destOrd="0" parTransId="{7379F84B-9FFB-4908-BF0B-3A5EBB63032E}" sibTransId="{E9693679-34DD-47B6-9ACE-135641573441}"/>
    <dgm:cxn modelId="{2020332E-5EE5-49CC-8E47-B85D3193091F}" type="presOf" srcId="{3B9178FC-5603-4CD1-A602-F4045D452268}" destId="{32832617-91CF-46EF-A818-9909C6027807}" srcOrd="0" destOrd="0" presId="urn:microsoft.com/office/officeart/2005/8/layout/bProcess3"/>
    <dgm:cxn modelId="{487C142D-373E-4CE3-B432-38B17B7C36DF}" type="presOf" srcId="{CE1F6A04-42EE-4FDF-B5F7-E58768DC2B3B}" destId="{A9F9CDF7-FF9C-48DA-843C-8626561845BB}" srcOrd="1" destOrd="0" presId="urn:microsoft.com/office/officeart/2005/8/layout/bProcess3"/>
    <dgm:cxn modelId="{6058DBCA-747C-4DD9-808D-4DBF54B1873D}" type="presOf" srcId="{0335D748-DC5B-4185-9226-2125779950CF}" destId="{03B1F73A-094D-47E7-BBDF-190127F0910E}" srcOrd="0" destOrd="0" presId="urn:microsoft.com/office/officeart/2005/8/layout/bProcess3"/>
    <dgm:cxn modelId="{6F964CD5-4E4A-438A-89AF-1BE683EDC66B}" type="presOf" srcId="{35F8B759-5B7F-4024-B616-097BA0A39BD8}" destId="{A13904A5-A520-4B64-9211-D6CECD474C87}" srcOrd="1" destOrd="0" presId="urn:microsoft.com/office/officeart/2005/8/layout/bProcess3"/>
    <dgm:cxn modelId="{3477DA32-D8DD-4D87-B7F0-D79D03B52313}" type="presOf" srcId="{EE03B62C-93B7-4AD4-AC91-640C3834BAF0}" destId="{86686E0D-C2B8-4864-AF46-1DE02931382E}" srcOrd="0" destOrd="0" presId="urn:microsoft.com/office/officeart/2005/8/layout/bProcess3"/>
    <dgm:cxn modelId="{E983CDAD-E91C-4D76-B059-4AEC8AF72996}" srcId="{FF9D0768-B44C-4E72-BDB3-FDE948F8243D}" destId="{2F87E9BC-BD40-4EB9-BB1A-AD4B643B7C0D}" srcOrd="6" destOrd="0" parTransId="{A9982BD9-CE25-42D1-A9EF-8FF2C99FAE06}" sibTransId="{3B9178FC-5603-4CD1-A602-F4045D452268}"/>
    <dgm:cxn modelId="{8D4CB8A5-7BDB-4634-A7C8-F7DC8D53CDF8}" type="presOf" srcId="{CE1F6A04-42EE-4FDF-B5F7-E58768DC2B3B}" destId="{9724AAC4-1278-4DE9-997D-042DD887AC73}" srcOrd="0" destOrd="0" presId="urn:microsoft.com/office/officeart/2005/8/layout/bProcess3"/>
    <dgm:cxn modelId="{720E1331-7BC9-480A-BF44-EB27AECF4292}" srcId="{FF9D0768-B44C-4E72-BDB3-FDE948F8243D}" destId="{C0F02FBE-8156-4B55-861F-3FF3D0484F7C}" srcOrd="3" destOrd="0" parTransId="{F5932C96-77C7-40F1-A440-2A437E028A0D}" sibTransId="{A0C7ECF9-4E7C-4024-828B-C9209030FC44}"/>
    <dgm:cxn modelId="{51007411-9B09-42FD-962D-103153C6221A}" type="presOf" srcId="{16674ABB-01E1-453E-B308-7C2983927056}" destId="{459F0223-9FBB-4685-B263-4E86106FE7CF}" srcOrd="0" destOrd="0" presId="urn:microsoft.com/office/officeart/2005/8/layout/bProcess3"/>
    <dgm:cxn modelId="{811D242C-2E31-4823-969F-480BB3750E8E}" type="presOf" srcId="{9AB47F52-89E4-42AF-96A8-24DC1854D2F6}" destId="{817ED47C-33C8-4FE0-967E-1E55541F8DFE}" srcOrd="0" destOrd="0" presId="urn:microsoft.com/office/officeart/2005/8/layout/bProcess3"/>
    <dgm:cxn modelId="{1057FDD2-52F5-470A-9A3A-80E1904619C3}" type="presOf" srcId="{FF9D0768-B44C-4E72-BDB3-FDE948F8243D}" destId="{7DD151AA-F08F-4383-BDE4-FE194D9155FF}" srcOrd="0" destOrd="0" presId="urn:microsoft.com/office/officeart/2005/8/layout/bProcess3"/>
    <dgm:cxn modelId="{E9981319-5D53-41B6-AA9A-D2DA8D9CF82C}" type="presParOf" srcId="{7DD151AA-F08F-4383-BDE4-FE194D9155FF}" destId="{CE3A1AFA-90DC-46B8-AA18-128448DD2277}" srcOrd="0" destOrd="0" presId="urn:microsoft.com/office/officeart/2005/8/layout/bProcess3"/>
    <dgm:cxn modelId="{14E0AEA0-80F2-44E7-8385-94AC61D11A3F}" type="presParOf" srcId="{7DD151AA-F08F-4383-BDE4-FE194D9155FF}" destId="{09F97A37-9CC9-40D8-B5E1-D20B53E6C680}" srcOrd="1" destOrd="0" presId="urn:microsoft.com/office/officeart/2005/8/layout/bProcess3"/>
    <dgm:cxn modelId="{14306CDE-2962-4BDC-A200-F4F391091A59}" type="presParOf" srcId="{09F97A37-9CC9-40D8-B5E1-D20B53E6C680}" destId="{857FEF27-7377-414F-A01C-3A63B013CF4B}" srcOrd="0" destOrd="0" presId="urn:microsoft.com/office/officeart/2005/8/layout/bProcess3"/>
    <dgm:cxn modelId="{AE4816BD-A5D0-49F2-8084-42DFE69EE0F3}" type="presParOf" srcId="{7DD151AA-F08F-4383-BDE4-FE194D9155FF}" destId="{25D47AE9-3D81-4E75-B661-13958A04177F}" srcOrd="2" destOrd="0" presId="urn:microsoft.com/office/officeart/2005/8/layout/bProcess3"/>
    <dgm:cxn modelId="{82E3ACCC-E553-4A23-A1AD-1845028DAD0E}" type="presParOf" srcId="{7DD151AA-F08F-4383-BDE4-FE194D9155FF}" destId="{A5CEE83C-5FC3-42B1-A6E7-2539F9720B61}" srcOrd="3" destOrd="0" presId="urn:microsoft.com/office/officeart/2005/8/layout/bProcess3"/>
    <dgm:cxn modelId="{1A620BED-0F64-48BA-BF6A-F4936CF68C73}" type="presParOf" srcId="{A5CEE83C-5FC3-42B1-A6E7-2539F9720B61}" destId="{A13904A5-A520-4B64-9211-D6CECD474C87}" srcOrd="0" destOrd="0" presId="urn:microsoft.com/office/officeart/2005/8/layout/bProcess3"/>
    <dgm:cxn modelId="{2D3BE73C-74EF-4C0D-8B74-2E3DB04E22F5}" type="presParOf" srcId="{7DD151AA-F08F-4383-BDE4-FE194D9155FF}" destId="{D0AA966D-6872-40B4-B0C7-84DB90C70A94}" srcOrd="4" destOrd="0" presId="urn:microsoft.com/office/officeart/2005/8/layout/bProcess3"/>
    <dgm:cxn modelId="{5DD2B015-7A7C-4F81-A115-E2CD8470B84F}" type="presParOf" srcId="{7DD151AA-F08F-4383-BDE4-FE194D9155FF}" destId="{10864537-0364-4081-98AB-64A042930B93}" srcOrd="5" destOrd="0" presId="urn:microsoft.com/office/officeart/2005/8/layout/bProcess3"/>
    <dgm:cxn modelId="{58BC697F-38BE-405E-AEBA-4E879852A17E}" type="presParOf" srcId="{10864537-0364-4081-98AB-64A042930B93}" destId="{018BAD50-4BF7-44A5-9B0B-D429D1FB11AF}" srcOrd="0" destOrd="0" presId="urn:microsoft.com/office/officeart/2005/8/layout/bProcess3"/>
    <dgm:cxn modelId="{0B550424-3959-4CB7-9855-4B17A99C459F}" type="presParOf" srcId="{7DD151AA-F08F-4383-BDE4-FE194D9155FF}" destId="{65B92DCB-684B-49A5-AA61-68C38C873C0D}" srcOrd="6" destOrd="0" presId="urn:microsoft.com/office/officeart/2005/8/layout/bProcess3"/>
    <dgm:cxn modelId="{BAA99115-FEEF-42AA-AC22-D6511CED5F48}" type="presParOf" srcId="{7DD151AA-F08F-4383-BDE4-FE194D9155FF}" destId="{01EC8653-0330-4355-B9C0-C355727FAB69}" srcOrd="7" destOrd="0" presId="urn:microsoft.com/office/officeart/2005/8/layout/bProcess3"/>
    <dgm:cxn modelId="{7453F3B7-709F-4AF1-A37F-A59F981628B9}" type="presParOf" srcId="{01EC8653-0330-4355-B9C0-C355727FAB69}" destId="{71B2B136-B035-4B03-8ABE-23044D2DC523}" srcOrd="0" destOrd="0" presId="urn:microsoft.com/office/officeart/2005/8/layout/bProcess3"/>
    <dgm:cxn modelId="{C997B2DF-FC8B-44FA-B096-D0217643C095}" type="presParOf" srcId="{7DD151AA-F08F-4383-BDE4-FE194D9155FF}" destId="{5EDBE563-FA63-4442-BA55-91EC527FDAC4}" srcOrd="8" destOrd="0" presId="urn:microsoft.com/office/officeart/2005/8/layout/bProcess3"/>
    <dgm:cxn modelId="{79F3773A-6999-46E4-9A8F-47234B1DBD18}" type="presParOf" srcId="{7DD151AA-F08F-4383-BDE4-FE194D9155FF}" destId="{9724AAC4-1278-4DE9-997D-042DD887AC73}" srcOrd="9" destOrd="0" presId="urn:microsoft.com/office/officeart/2005/8/layout/bProcess3"/>
    <dgm:cxn modelId="{4E5AAF97-A47D-4F2E-A3F3-537EAC51B4E0}" type="presParOf" srcId="{9724AAC4-1278-4DE9-997D-042DD887AC73}" destId="{A9F9CDF7-FF9C-48DA-843C-8626561845BB}" srcOrd="0" destOrd="0" presId="urn:microsoft.com/office/officeart/2005/8/layout/bProcess3"/>
    <dgm:cxn modelId="{2754F8FE-9F94-46D9-B50D-571B3672D00D}" type="presParOf" srcId="{7DD151AA-F08F-4383-BDE4-FE194D9155FF}" destId="{86686E0D-C2B8-4864-AF46-1DE02931382E}" srcOrd="10" destOrd="0" presId="urn:microsoft.com/office/officeart/2005/8/layout/bProcess3"/>
    <dgm:cxn modelId="{A01D4B77-0D0E-4E9A-BBE2-EBA94CE939E8}" type="presParOf" srcId="{7DD151AA-F08F-4383-BDE4-FE194D9155FF}" destId="{65F47DAC-72BC-4D77-AA87-D6BBC4CBC558}" srcOrd="11" destOrd="0" presId="urn:microsoft.com/office/officeart/2005/8/layout/bProcess3"/>
    <dgm:cxn modelId="{83BC816B-5BB9-49F1-B109-5BE7CB0791DD}" type="presParOf" srcId="{65F47DAC-72BC-4D77-AA87-D6BBC4CBC558}" destId="{77C93D8E-CB0E-43F4-B6E0-166A3CBA9DD8}" srcOrd="0" destOrd="0" presId="urn:microsoft.com/office/officeart/2005/8/layout/bProcess3"/>
    <dgm:cxn modelId="{0B98E78F-4E28-4402-9720-66A0EFBCA710}" type="presParOf" srcId="{7DD151AA-F08F-4383-BDE4-FE194D9155FF}" destId="{36F7DC82-13F0-4191-AB13-6637C7533410}" srcOrd="12" destOrd="0" presId="urn:microsoft.com/office/officeart/2005/8/layout/bProcess3"/>
    <dgm:cxn modelId="{0992D99B-35D3-4472-AC7A-5761267A2494}" type="presParOf" srcId="{7DD151AA-F08F-4383-BDE4-FE194D9155FF}" destId="{32832617-91CF-46EF-A818-9909C6027807}" srcOrd="13" destOrd="0" presId="urn:microsoft.com/office/officeart/2005/8/layout/bProcess3"/>
    <dgm:cxn modelId="{876FB5E0-17E6-4082-BBE4-6AF9C40E95B7}" type="presParOf" srcId="{32832617-91CF-46EF-A818-9909C6027807}" destId="{53014D53-E9C0-4129-B3F6-9391E32F1C8C}" srcOrd="0" destOrd="0" presId="urn:microsoft.com/office/officeart/2005/8/layout/bProcess3"/>
    <dgm:cxn modelId="{F24EA5C1-0836-4785-9806-1A16543311BB}" type="presParOf" srcId="{7DD151AA-F08F-4383-BDE4-FE194D9155FF}" destId="{7F468169-4ADF-4821-811E-8236DF7CF7CC}" srcOrd="14" destOrd="0" presId="urn:microsoft.com/office/officeart/2005/8/layout/bProcess3"/>
    <dgm:cxn modelId="{32F4F21E-6A5A-480C-982B-3DABD8E9C159}" type="presParOf" srcId="{7DD151AA-F08F-4383-BDE4-FE194D9155FF}" destId="{03B1F73A-094D-47E7-BBDF-190127F0910E}" srcOrd="15" destOrd="0" presId="urn:microsoft.com/office/officeart/2005/8/layout/bProcess3"/>
    <dgm:cxn modelId="{48FB85C8-5A6C-46FA-94A3-646AF9CB4A64}" type="presParOf" srcId="{03B1F73A-094D-47E7-BBDF-190127F0910E}" destId="{AD789BA7-889D-4DEC-84A5-97D325ED56DB}" srcOrd="0" destOrd="0" presId="urn:microsoft.com/office/officeart/2005/8/layout/bProcess3"/>
    <dgm:cxn modelId="{0564D102-BACC-466F-A09F-9C298D06A108}" type="presParOf" srcId="{7DD151AA-F08F-4383-BDE4-FE194D9155FF}" destId="{459F0223-9FBB-4685-B263-4E86106FE7CF}" srcOrd="16" destOrd="0" presId="urn:microsoft.com/office/officeart/2005/8/layout/bProcess3"/>
    <dgm:cxn modelId="{3F36D020-DEE4-403F-844D-50F8F11BC7C9}" type="presParOf" srcId="{7DD151AA-F08F-4383-BDE4-FE194D9155FF}" destId="{BF2281CC-E44F-4071-917D-DC2121F7421E}" srcOrd="17" destOrd="0" presId="urn:microsoft.com/office/officeart/2005/8/layout/bProcess3"/>
    <dgm:cxn modelId="{C959E212-569F-499F-8BA3-7A3AB3136F3D}" type="presParOf" srcId="{BF2281CC-E44F-4071-917D-DC2121F7421E}" destId="{D1199D38-FE5C-4327-987F-056FBFF90535}" srcOrd="0" destOrd="0" presId="urn:microsoft.com/office/officeart/2005/8/layout/bProcess3"/>
    <dgm:cxn modelId="{E0E75B45-B7B6-46AE-B43A-2BE5D3510671}" type="presParOf" srcId="{7DD151AA-F08F-4383-BDE4-FE194D9155FF}" destId="{D9CF33C6-0A15-48C4-A8B5-451709445FBC}" srcOrd="18" destOrd="0" presId="urn:microsoft.com/office/officeart/2005/8/layout/bProcess3"/>
    <dgm:cxn modelId="{37BDA963-28F4-4053-B79E-7AF0431C2E8A}" type="presParOf" srcId="{7DD151AA-F08F-4383-BDE4-FE194D9155FF}" destId="{98741356-3680-433D-9827-9E0632E0555A}" srcOrd="19" destOrd="0" presId="urn:microsoft.com/office/officeart/2005/8/layout/bProcess3"/>
    <dgm:cxn modelId="{C5CA35C8-F940-43F3-BCA0-FA6F3719C685}" type="presParOf" srcId="{98741356-3680-433D-9827-9E0632E0555A}" destId="{50ADF527-CF9D-47D0-A5DC-AADF49541465}" srcOrd="0" destOrd="0" presId="urn:microsoft.com/office/officeart/2005/8/layout/bProcess3"/>
    <dgm:cxn modelId="{65B786BB-18EB-40A4-8735-0157DF34275D}" type="presParOf" srcId="{7DD151AA-F08F-4383-BDE4-FE194D9155FF}" destId="{71AF1E8C-D0A6-4A08-A530-B7897FB09E78}" srcOrd="20" destOrd="0" presId="urn:microsoft.com/office/officeart/2005/8/layout/bProcess3"/>
    <dgm:cxn modelId="{78F4BF2D-9EC2-4A92-ACB1-D44A711D3CD4}" type="presParOf" srcId="{7DD151AA-F08F-4383-BDE4-FE194D9155FF}" destId="{E2CA7C52-7695-453E-9A02-C40D4633F960}" srcOrd="21" destOrd="0" presId="urn:microsoft.com/office/officeart/2005/8/layout/bProcess3"/>
    <dgm:cxn modelId="{DC6129AB-42D3-4792-A929-BAA6BF2C3AF8}" type="presParOf" srcId="{E2CA7C52-7695-453E-9A02-C40D4633F960}" destId="{ED05C6A2-61AF-4747-9F11-6CAE0A035284}" srcOrd="0" destOrd="0" presId="urn:microsoft.com/office/officeart/2005/8/layout/bProcess3"/>
    <dgm:cxn modelId="{F06DF57E-4B9B-4284-9880-15442712CFA7}" type="presParOf" srcId="{7DD151AA-F08F-4383-BDE4-FE194D9155FF}" destId="{817ED47C-33C8-4FE0-967E-1E55541F8DFE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D0768-B44C-4E72-BDB3-FDE948F8243D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6A80BF3-009E-4EB0-A4BC-5DC4B5E40B3F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работник Тверского государственного университета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4E6F3ED-0A77-46CA-83FB-4CCFA1F6A453}" type="parTrans" cxnId="{ABD2AF85-C037-4869-8C15-14D16FD3DF40}">
      <dgm:prSet/>
      <dgm:spPr/>
      <dgm:t>
        <a:bodyPr/>
        <a:lstStyle/>
        <a:p>
          <a:endParaRPr lang="ru-RU"/>
        </a:p>
      </dgm:t>
    </dgm:pt>
    <dgm:pt modelId="{CA1ED0E6-15B2-43A5-9EB9-ECA79CA4E2D4}" type="sibTrans" cxnId="{ABD2AF85-C037-4869-8C15-14D16FD3DF40}">
      <dgm:prSet custT="1"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B106BF8-68D4-408F-B723-019F50E6DA78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ректор Тверского государственного университета</a:t>
          </a:r>
        </a:p>
        <a:p>
          <a:r>
            <a:rPr lang="ru-RU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декан (директор института) Тверского государственного университета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4575A96-616D-41D1-A0E6-D002065759D0}" type="parTrans" cxnId="{C0FC2173-85C9-4CE5-A2B7-EF67DDF5B5D2}">
      <dgm:prSet/>
      <dgm:spPr/>
      <dgm:t>
        <a:bodyPr/>
        <a:lstStyle/>
        <a:p>
          <a:endParaRPr lang="ru-RU"/>
        </a:p>
      </dgm:t>
    </dgm:pt>
    <dgm:pt modelId="{EEBA94AB-244C-4148-A4C8-4F8ECED6AAF0}" type="sibTrans" cxnId="{C0FC2173-85C9-4CE5-A2B7-EF67DDF5B5D2}">
      <dgm:prSet custT="1"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79C9101-54D4-4115-BDA1-2DDE36D93CBA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профессор Тверского государственного университета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2BC2338B-AD06-4BF3-90EE-D1DB2D4C0B41}" type="parTrans" cxnId="{60831F7C-EBF9-4DE4-8E9B-8D627F3AEA73}">
      <dgm:prSet/>
      <dgm:spPr/>
      <dgm:t>
        <a:bodyPr/>
        <a:lstStyle/>
        <a:p>
          <a:endParaRPr lang="ru-RU"/>
        </a:p>
      </dgm:t>
    </dgm:pt>
    <dgm:pt modelId="{09C40C47-C4A0-4E2D-95DD-A478B67F8C98}" type="sibTrans" cxnId="{60831F7C-EBF9-4DE4-8E9B-8D627F3AEA73}">
      <dgm:prSet custT="1"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B8827BA2-C0CF-4B3A-9680-059AD1ADE19B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Нагрудный знак «За заслуги в развитии Тверского государственного университета»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8E2E95C8-0CA7-42B0-BE7E-78C30ED4E8D7}" type="parTrans" cxnId="{D1D31491-7C54-46D9-9D78-9DEEBA76AB84}">
      <dgm:prSet/>
      <dgm:spPr/>
      <dgm:t>
        <a:bodyPr/>
        <a:lstStyle/>
        <a:p>
          <a:endParaRPr lang="ru-RU"/>
        </a:p>
      </dgm:t>
    </dgm:pt>
    <dgm:pt modelId="{970EA1B1-48B2-47E1-B570-0748C64CB8E5}" type="sibTrans" cxnId="{D1D31491-7C54-46D9-9D78-9DEEBA76AB84}">
      <dgm:prSet/>
      <dgm:spPr/>
      <dgm:t>
        <a:bodyPr/>
        <a:lstStyle/>
        <a:p>
          <a:endParaRPr lang="ru-RU"/>
        </a:p>
      </dgm:t>
    </dgm:pt>
    <dgm:pt modelId="{62827DAE-88BB-421C-AE69-B77ABFDF438A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C6FE2A8-5599-4860-B3FB-C69A9BC1A04A}" type="parTrans" cxnId="{BCA912D7-9AAD-47DC-8945-930AA95083B3}">
      <dgm:prSet/>
      <dgm:spPr/>
      <dgm:t>
        <a:bodyPr/>
        <a:lstStyle/>
        <a:p>
          <a:endParaRPr lang="ru-RU"/>
        </a:p>
      </dgm:t>
    </dgm:pt>
    <dgm:pt modelId="{BB6716D1-D334-4E01-9B96-A2ECD99C4513}" type="sibTrans" cxnId="{BCA912D7-9AAD-47DC-8945-930AA95083B3}">
      <dgm:prSet/>
      <dgm:spPr/>
      <dgm:t>
        <a:bodyPr/>
        <a:lstStyle/>
        <a:p>
          <a:endParaRPr lang="ru-RU"/>
        </a:p>
      </dgm:t>
    </dgm:pt>
    <dgm:pt modelId="{6C403040-2DE6-4947-91F4-F56162DB5C4F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24644B5-86DB-4B88-8F6E-8CE622253F94}" type="parTrans" cxnId="{94544ACF-5D3B-4DB4-A137-441BA97A959D}">
      <dgm:prSet/>
      <dgm:spPr/>
      <dgm:t>
        <a:bodyPr/>
        <a:lstStyle/>
        <a:p>
          <a:endParaRPr lang="ru-RU"/>
        </a:p>
      </dgm:t>
    </dgm:pt>
    <dgm:pt modelId="{2F1495A7-EFBC-46AD-B650-943E57760C50}" type="sibTrans" cxnId="{94544ACF-5D3B-4DB4-A137-441BA97A959D}">
      <dgm:prSet/>
      <dgm:spPr/>
      <dgm:t>
        <a:bodyPr/>
        <a:lstStyle/>
        <a:p>
          <a:endParaRPr lang="ru-RU"/>
        </a:p>
      </dgm:t>
    </dgm:pt>
    <dgm:pt modelId="{1AE37E88-727D-4672-8486-EF7F8351DA57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690B04D-A980-4F02-97D2-3D41B21FD9BF}" type="parTrans" cxnId="{34E518D4-DE80-4390-935B-0A9473220167}">
      <dgm:prSet/>
      <dgm:spPr/>
      <dgm:t>
        <a:bodyPr/>
        <a:lstStyle/>
        <a:p>
          <a:endParaRPr lang="ru-RU"/>
        </a:p>
      </dgm:t>
    </dgm:pt>
    <dgm:pt modelId="{7EF493D8-0F60-44F4-8361-E641304182E5}" type="sibTrans" cxnId="{34E518D4-DE80-4390-935B-0A9473220167}">
      <dgm:prSet/>
      <dgm:spPr/>
      <dgm:t>
        <a:bodyPr/>
        <a:lstStyle/>
        <a:p>
          <a:endParaRPr lang="ru-RU"/>
        </a:p>
      </dgm:t>
    </dgm:pt>
    <dgm:pt modelId="{F424CC0E-FC3E-4DFA-8D3B-247634C5B54A}">
      <dgm:prSet custT="1"/>
      <dgm:spPr>
        <a:noFill/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ректора Тверского государственного университета, почетная грамота ректора Тверского государственного университета 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CA39F35-0280-43F3-8358-ED135181081C}" type="parTrans" cxnId="{E8EC4BC5-F937-4BB6-8870-B469C9773A8C}">
      <dgm:prSet/>
      <dgm:spPr/>
      <dgm:t>
        <a:bodyPr/>
        <a:lstStyle/>
        <a:p>
          <a:endParaRPr lang="ru-RU"/>
        </a:p>
      </dgm:t>
    </dgm:pt>
    <dgm:pt modelId="{EF48EB7C-47EB-4424-9B11-C726263AFAB7}" type="sibTrans" cxnId="{E8EC4BC5-F937-4BB6-8870-B469C9773A8C}">
      <dgm:prSet custT="1"/>
      <dgm:spPr/>
      <dgm:t>
        <a:bodyPr/>
        <a:lstStyle/>
        <a:p>
          <a:endParaRPr lang="ru-RU" sz="240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1E33C71C-0E4B-4DDA-898D-C6F50F7D52F6}" type="pres">
      <dgm:prSet presAssocID="{FF9D0768-B44C-4E72-BDB3-FDE948F8243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F53062-C9EB-456D-9C64-6C626FCC8543}" type="pres">
      <dgm:prSet presAssocID="{FF9D0768-B44C-4E72-BDB3-FDE948F8243D}" presName="dummyMaxCanvas" presStyleCnt="0">
        <dgm:presLayoutVars/>
      </dgm:prSet>
      <dgm:spPr/>
    </dgm:pt>
    <dgm:pt modelId="{ADE49C34-5D6B-49A2-AA2E-9C6DD5BD3722}" type="pres">
      <dgm:prSet presAssocID="{FF9D0768-B44C-4E72-BDB3-FDE948F8243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9468F-2D3D-43FC-A9A4-57EB288A6CBE}" type="pres">
      <dgm:prSet presAssocID="{FF9D0768-B44C-4E72-BDB3-FDE948F8243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37923-3936-4AA2-A3F9-90CD08E267DB}" type="pres">
      <dgm:prSet presAssocID="{FF9D0768-B44C-4E72-BDB3-FDE948F8243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50BFF-1B20-4BD6-B5D2-B89DA07E90FA}" type="pres">
      <dgm:prSet presAssocID="{FF9D0768-B44C-4E72-BDB3-FDE948F8243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1ED62-5C53-4DE8-80AB-3720664C2819}" type="pres">
      <dgm:prSet presAssocID="{FF9D0768-B44C-4E72-BDB3-FDE948F8243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63E0A-E393-454A-9093-6840F68186FD}" type="pres">
      <dgm:prSet presAssocID="{FF9D0768-B44C-4E72-BDB3-FDE948F8243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3A4CA-56C6-4406-8979-4ECB402488FD}" type="pres">
      <dgm:prSet presAssocID="{FF9D0768-B44C-4E72-BDB3-FDE948F8243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D5200-2969-4D86-8398-590F0E9B2A07}" type="pres">
      <dgm:prSet presAssocID="{FF9D0768-B44C-4E72-BDB3-FDE948F8243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CD3B4-945C-476B-A415-2DDA5E2DEC8A}" type="pres">
      <dgm:prSet presAssocID="{FF9D0768-B44C-4E72-BDB3-FDE948F8243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A5E69-AB36-40B6-A738-3107F9BFFC36}" type="pres">
      <dgm:prSet presAssocID="{FF9D0768-B44C-4E72-BDB3-FDE948F8243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D84E7-E314-4C02-BB0B-95FD223F7248}" type="pres">
      <dgm:prSet presAssocID="{FF9D0768-B44C-4E72-BDB3-FDE948F8243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478E6-CE15-4F75-8F45-BDF25911D4D4}" type="pres">
      <dgm:prSet presAssocID="{FF9D0768-B44C-4E72-BDB3-FDE948F8243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875D9-A682-49C4-82A1-13E57413257D}" type="pres">
      <dgm:prSet presAssocID="{FF9D0768-B44C-4E72-BDB3-FDE948F8243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9C2FF-69F8-4E7A-91D9-3C409BE7F707}" type="pres">
      <dgm:prSet presAssocID="{FF9D0768-B44C-4E72-BDB3-FDE948F8243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A912D7-9AAD-47DC-8945-930AA95083B3}" srcId="{FF9D0768-B44C-4E72-BDB3-FDE948F8243D}" destId="{62827DAE-88BB-421C-AE69-B77ABFDF438A}" srcOrd="5" destOrd="0" parTransId="{3C6FE2A8-5599-4860-B3FB-C69A9BC1A04A}" sibTransId="{BB6716D1-D334-4E01-9B96-A2ECD99C4513}"/>
    <dgm:cxn modelId="{285C7128-4101-4630-903D-15828247E7F2}" type="presOf" srcId="{FF9D0768-B44C-4E72-BDB3-FDE948F8243D}" destId="{1E33C71C-0E4B-4DDA-898D-C6F50F7D52F6}" srcOrd="0" destOrd="0" presId="urn:microsoft.com/office/officeart/2005/8/layout/vProcess5"/>
    <dgm:cxn modelId="{94544ACF-5D3B-4DB4-A137-441BA97A959D}" srcId="{FF9D0768-B44C-4E72-BDB3-FDE948F8243D}" destId="{6C403040-2DE6-4947-91F4-F56162DB5C4F}" srcOrd="6" destOrd="0" parTransId="{024644B5-86DB-4B88-8F6E-8CE622253F94}" sibTransId="{2F1495A7-EFBC-46AD-B650-943E57760C50}"/>
    <dgm:cxn modelId="{20CA63E0-E716-4591-A8CC-A8E2C79E7876}" type="presOf" srcId="{CA1ED0E6-15B2-43A5-9EB9-ECA79CA4E2D4}" destId="{DD03A4CA-56C6-4406-8979-4ECB402488FD}" srcOrd="0" destOrd="0" presId="urn:microsoft.com/office/officeart/2005/8/layout/vProcess5"/>
    <dgm:cxn modelId="{2F024448-B53C-4CC9-AFEE-0175660828CC}" type="presOf" srcId="{EEBA94AB-244C-4148-A4C8-4F8ECED6AAF0}" destId="{6D3D5200-2969-4D86-8398-590F0E9B2A07}" srcOrd="0" destOrd="0" presId="urn:microsoft.com/office/officeart/2005/8/layout/vProcess5"/>
    <dgm:cxn modelId="{ABD2AF85-C037-4869-8C15-14D16FD3DF40}" srcId="{FF9D0768-B44C-4E72-BDB3-FDE948F8243D}" destId="{46A80BF3-009E-4EB0-A4BC-5DC4B5E40B3F}" srcOrd="1" destOrd="0" parTransId="{A4E6F3ED-0A77-46CA-83FB-4CCFA1F6A453}" sibTransId="{CA1ED0E6-15B2-43A5-9EB9-ECA79CA4E2D4}"/>
    <dgm:cxn modelId="{9CCE2E28-B5C4-4072-84F2-B28AE8DB7888}" type="presOf" srcId="{46A80BF3-009E-4EB0-A4BC-5DC4B5E40B3F}" destId="{D239468F-2D3D-43FC-A9A4-57EB288A6CBE}" srcOrd="0" destOrd="0" presId="urn:microsoft.com/office/officeart/2005/8/layout/vProcess5"/>
    <dgm:cxn modelId="{7AAEB6F3-E041-4370-94A1-B867DE9465D2}" type="presOf" srcId="{46A80BF3-009E-4EB0-A4BC-5DC4B5E40B3F}" destId="{534D84E7-E314-4C02-BB0B-95FD223F7248}" srcOrd="1" destOrd="0" presId="urn:microsoft.com/office/officeart/2005/8/layout/vProcess5"/>
    <dgm:cxn modelId="{78405AC6-24A3-4981-AAC9-107466EFA107}" type="presOf" srcId="{CB106BF8-68D4-408F-B723-019F50E6DA78}" destId="{BE6478E6-CE15-4F75-8F45-BDF25911D4D4}" srcOrd="1" destOrd="0" presId="urn:microsoft.com/office/officeart/2005/8/layout/vProcess5"/>
    <dgm:cxn modelId="{E3727178-4782-4A4B-BF7B-9E16679BE151}" type="presOf" srcId="{F424CC0E-FC3E-4DFA-8D3B-247634C5B54A}" destId="{ADE49C34-5D6B-49A2-AA2E-9C6DD5BD3722}" srcOrd="0" destOrd="0" presId="urn:microsoft.com/office/officeart/2005/8/layout/vProcess5"/>
    <dgm:cxn modelId="{F66EFDC8-6BF6-491D-A7D6-4C26EF5F1A1D}" type="presOf" srcId="{F424CC0E-FC3E-4DFA-8D3B-247634C5B54A}" destId="{CBBA5E69-AB36-40B6-A738-3107F9BFFC36}" srcOrd="1" destOrd="0" presId="urn:microsoft.com/office/officeart/2005/8/layout/vProcess5"/>
    <dgm:cxn modelId="{D31D33FA-9EBD-4BD5-8B38-4127D2E5E890}" type="presOf" srcId="{379C9101-54D4-4115-BDA1-2DDE36D93CBA}" destId="{3D650BFF-1B20-4BD6-B5D2-B89DA07E90FA}" srcOrd="0" destOrd="0" presId="urn:microsoft.com/office/officeart/2005/8/layout/vProcess5"/>
    <dgm:cxn modelId="{2B8DD70D-38FB-4B2D-81F5-F5FCB99D5CB3}" type="presOf" srcId="{379C9101-54D4-4115-BDA1-2DDE36D93CBA}" destId="{4D5875D9-A682-49C4-82A1-13E57413257D}" srcOrd="1" destOrd="0" presId="urn:microsoft.com/office/officeart/2005/8/layout/vProcess5"/>
    <dgm:cxn modelId="{F111C428-F690-433A-84EA-40EFC65A603B}" type="presOf" srcId="{09C40C47-C4A0-4E2D-95DD-A478B67F8C98}" destId="{3C6CD3B4-945C-476B-A415-2DDA5E2DEC8A}" srcOrd="0" destOrd="0" presId="urn:microsoft.com/office/officeart/2005/8/layout/vProcess5"/>
    <dgm:cxn modelId="{C8628074-487B-43C9-B07C-CBE201504231}" type="presOf" srcId="{CB106BF8-68D4-408F-B723-019F50E6DA78}" destId="{21C37923-3936-4AA2-A3F9-90CD08E267DB}" srcOrd="0" destOrd="0" presId="urn:microsoft.com/office/officeart/2005/8/layout/vProcess5"/>
    <dgm:cxn modelId="{60831F7C-EBF9-4DE4-8E9B-8D627F3AEA73}" srcId="{FF9D0768-B44C-4E72-BDB3-FDE948F8243D}" destId="{379C9101-54D4-4115-BDA1-2DDE36D93CBA}" srcOrd="3" destOrd="0" parTransId="{2BC2338B-AD06-4BF3-90EE-D1DB2D4C0B41}" sibTransId="{09C40C47-C4A0-4E2D-95DD-A478B67F8C98}"/>
    <dgm:cxn modelId="{AFCA9A7D-B08A-484C-A123-5C8A49AEBE03}" type="presOf" srcId="{EF48EB7C-47EB-4424-9B11-C726263AFAB7}" destId="{9D263E0A-E393-454A-9093-6840F68186FD}" srcOrd="0" destOrd="0" presId="urn:microsoft.com/office/officeart/2005/8/layout/vProcess5"/>
    <dgm:cxn modelId="{34E518D4-DE80-4390-935B-0A9473220167}" srcId="{FF9D0768-B44C-4E72-BDB3-FDE948F8243D}" destId="{1AE37E88-727D-4672-8486-EF7F8351DA57}" srcOrd="7" destOrd="0" parTransId="{3690B04D-A980-4F02-97D2-3D41B21FD9BF}" sibTransId="{7EF493D8-0F60-44F4-8361-E641304182E5}"/>
    <dgm:cxn modelId="{2FE118F9-D1B2-4F9C-ADAB-0EEE7C9E1898}" type="presOf" srcId="{B8827BA2-C0CF-4B3A-9680-059AD1ADE19B}" destId="{4A19C2FF-69F8-4E7A-91D9-3C409BE7F707}" srcOrd="1" destOrd="0" presId="urn:microsoft.com/office/officeart/2005/8/layout/vProcess5"/>
    <dgm:cxn modelId="{D1D31491-7C54-46D9-9D78-9DEEBA76AB84}" srcId="{FF9D0768-B44C-4E72-BDB3-FDE948F8243D}" destId="{B8827BA2-C0CF-4B3A-9680-059AD1ADE19B}" srcOrd="4" destOrd="0" parTransId="{8E2E95C8-0CA7-42B0-BE7E-78C30ED4E8D7}" sibTransId="{970EA1B1-48B2-47E1-B570-0748C64CB8E5}"/>
    <dgm:cxn modelId="{098295CA-0B23-46F8-B754-9DA5A7F5738B}" type="presOf" srcId="{B8827BA2-C0CF-4B3A-9680-059AD1ADE19B}" destId="{D0B1ED62-5C53-4DE8-80AB-3720664C2819}" srcOrd="0" destOrd="0" presId="urn:microsoft.com/office/officeart/2005/8/layout/vProcess5"/>
    <dgm:cxn modelId="{E8EC4BC5-F937-4BB6-8870-B469C9773A8C}" srcId="{FF9D0768-B44C-4E72-BDB3-FDE948F8243D}" destId="{F424CC0E-FC3E-4DFA-8D3B-247634C5B54A}" srcOrd="0" destOrd="0" parTransId="{FCA39F35-0280-43F3-8358-ED135181081C}" sibTransId="{EF48EB7C-47EB-4424-9B11-C726263AFAB7}"/>
    <dgm:cxn modelId="{C0FC2173-85C9-4CE5-A2B7-EF67DDF5B5D2}" srcId="{FF9D0768-B44C-4E72-BDB3-FDE948F8243D}" destId="{CB106BF8-68D4-408F-B723-019F50E6DA78}" srcOrd="2" destOrd="0" parTransId="{04575A96-616D-41D1-A0E6-D002065759D0}" sibTransId="{EEBA94AB-244C-4148-A4C8-4F8ECED6AAF0}"/>
    <dgm:cxn modelId="{782A9D39-3C1A-40FA-B60E-4D6485FFB29D}" type="presParOf" srcId="{1E33C71C-0E4B-4DDA-898D-C6F50F7D52F6}" destId="{A0F53062-C9EB-456D-9C64-6C626FCC8543}" srcOrd="0" destOrd="0" presId="urn:microsoft.com/office/officeart/2005/8/layout/vProcess5"/>
    <dgm:cxn modelId="{1B36E96C-93C3-41C1-A159-7385BEF5DC83}" type="presParOf" srcId="{1E33C71C-0E4B-4DDA-898D-C6F50F7D52F6}" destId="{ADE49C34-5D6B-49A2-AA2E-9C6DD5BD3722}" srcOrd="1" destOrd="0" presId="urn:microsoft.com/office/officeart/2005/8/layout/vProcess5"/>
    <dgm:cxn modelId="{1A0E249C-7B3B-4203-BB34-94F6C7464037}" type="presParOf" srcId="{1E33C71C-0E4B-4DDA-898D-C6F50F7D52F6}" destId="{D239468F-2D3D-43FC-A9A4-57EB288A6CBE}" srcOrd="2" destOrd="0" presId="urn:microsoft.com/office/officeart/2005/8/layout/vProcess5"/>
    <dgm:cxn modelId="{C9128E1A-5DE2-45C1-B708-3697D09A3638}" type="presParOf" srcId="{1E33C71C-0E4B-4DDA-898D-C6F50F7D52F6}" destId="{21C37923-3936-4AA2-A3F9-90CD08E267DB}" srcOrd="3" destOrd="0" presId="urn:microsoft.com/office/officeart/2005/8/layout/vProcess5"/>
    <dgm:cxn modelId="{ABD0B7D6-B6EE-4C1C-988E-85F5EDDDA0EA}" type="presParOf" srcId="{1E33C71C-0E4B-4DDA-898D-C6F50F7D52F6}" destId="{3D650BFF-1B20-4BD6-B5D2-B89DA07E90FA}" srcOrd="4" destOrd="0" presId="urn:microsoft.com/office/officeart/2005/8/layout/vProcess5"/>
    <dgm:cxn modelId="{60481C16-694F-4DC9-8872-948BCBC5685C}" type="presParOf" srcId="{1E33C71C-0E4B-4DDA-898D-C6F50F7D52F6}" destId="{D0B1ED62-5C53-4DE8-80AB-3720664C2819}" srcOrd="5" destOrd="0" presId="urn:microsoft.com/office/officeart/2005/8/layout/vProcess5"/>
    <dgm:cxn modelId="{A0210680-7137-425F-812E-8AFD2279390B}" type="presParOf" srcId="{1E33C71C-0E4B-4DDA-898D-C6F50F7D52F6}" destId="{9D263E0A-E393-454A-9093-6840F68186FD}" srcOrd="6" destOrd="0" presId="urn:microsoft.com/office/officeart/2005/8/layout/vProcess5"/>
    <dgm:cxn modelId="{7A5C2DA4-2C21-4415-8161-91D939356224}" type="presParOf" srcId="{1E33C71C-0E4B-4DDA-898D-C6F50F7D52F6}" destId="{DD03A4CA-56C6-4406-8979-4ECB402488FD}" srcOrd="7" destOrd="0" presId="urn:microsoft.com/office/officeart/2005/8/layout/vProcess5"/>
    <dgm:cxn modelId="{FDCFDA76-B774-4F72-93BD-1C44055E5825}" type="presParOf" srcId="{1E33C71C-0E4B-4DDA-898D-C6F50F7D52F6}" destId="{6D3D5200-2969-4D86-8398-590F0E9B2A07}" srcOrd="8" destOrd="0" presId="urn:microsoft.com/office/officeart/2005/8/layout/vProcess5"/>
    <dgm:cxn modelId="{07929CEA-9444-4683-B2F6-BE3C0652882D}" type="presParOf" srcId="{1E33C71C-0E4B-4DDA-898D-C6F50F7D52F6}" destId="{3C6CD3B4-945C-476B-A415-2DDA5E2DEC8A}" srcOrd="9" destOrd="0" presId="urn:microsoft.com/office/officeart/2005/8/layout/vProcess5"/>
    <dgm:cxn modelId="{3CAD40DD-8E20-451F-9149-D3F2C4DE01DD}" type="presParOf" srcId="{1E33C71C-0E4B-4DDA-898D-C6F50F7D52F6}" destId="{CBBA5E69-AB36-40B6-A738-3107F9BFFC36}" srcOrd="10" destOrd="0" presId="urn:microsoft.com/office/officeart/2005/8/layout/vProcess5"/>
    <dgm:cxn modelId="{C1DC1BBA-ABDE-421C-9779-A5D11D9E2D1D}" type="presParOf" srcId="{1E33C71C-0E4B-4DDA-898D-C6F50F7D52F6}" destId="{534D84E7-E314-4C02-BB0B-95FD223F7248}" srcOrd="11" destOrd="0" presId="urn:microsoft.com/office/officeart/2005/8/layout/vProcess5"/>
    <dgm:cxn modelId="{500D8F9F-50D3-434E-805B-466A287A9FC4}" type="presParOf" srcId="{1E33C71C-0E4B-4DDA-898D-C6F50F7D52F6}" destId="{BE6478E6-CE15-4F75-8F45-BDF25911D4D4}" srcOrd="12" destOrd="0" presId="urn:microsoft.com/office/officeart/2005/8/layout/vProcess5"/>
    <dgm:cxn modelId="{40AD9C97-C606-4189-9F6D-363B28C403CF}" type="presParOf" srcId="{1E33C71C-0E4B-4DDA-898D-C6F50F7D52F6}" destId="{4D5875D9-A682-49C4-82A1-13E57413257D}" srcOrd="13" destOrd="0" presId="urn:microsoft.com/office/officeart/2005/8/layout/vProcess5"/>
    <dgm:cxn modelId="{DEBC65E0-7F34-4FC4-B43E-5E6081B7AC17}" type="presParOf" srcId="{1E33C71C-0E4B-4DDA-898D-C6F50F7D52F6}" destId="{4A19C2FF-69F8-4E7A-91D9-3C409BE7F707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97A37-9CC9-40D8-B5E1-D20B53E6C680}">
      <dsp:nvSpPr>
        <dsp:cNvPr id="0" name=""/>
        <dsp:cNvSpPr/>
      </dsp:nvSpPr>
      <dsp:spPr>
        <a:xfrm>
          <a:off x="2565490" y="1042257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829764" y="1085031"/>
        <a:ext cx="29428" cy="5891"/>
      </dsp:txXfrm>
    </dsp:sp>
    <dsp:sp modelId="{CE3A1AFA-90DC-46B8-AA18-128448DD2277}">
      <dsp:nvSpPr>
        <dsp:cNvPr id="0" name=""/>
        <dsp:cNvSpPr/>
      </dsp:nvSpPr>
      <dsp:spPr>
        <a:xfrm>
          <a:off x="8257" y="320267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  <a:latin typeface="Monotype Corsiva" panose="03010101010201010101" pitchFamily="66" charset="0"/>
            </a:rPr>
            <a:t>Локальные </a:t>
          </a:r>
          <a:r>
            <a:rPr lang="ru-RU" sz="18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награды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ректора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ректора</a:t>
          </a:r>
          <a:endParaRPr lang="ru-RU" sz="18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8257" y="320267"/>
        <a:ext cx="2559033" cy="1535419"/>
      </dsp:txXfrm>
    </dsp:sp>
    <dsp:sp modelId="{A5CEE83C-5FC3-42B1-A6E7-2539F9720B61}">
      <dsp:nvSpPr>
        <dsp:cNvPr id="0" name=""/>
        <dsp:cNvSpPr/>
      </dsp:nvSpPr>
      <dsp:spPr>
        <a:xfrm>
          <a:off x="5713101" y="1042257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5977375" y="1085031"/>
        <a:ext cx="29428" cy="5891"/>
      </dsp:txXfrm>
    </dsp:sp>
    <dsp:sp modelId="{25D47AE9-3D81-4E75-B661-13958A04177F}">
      <dsp:nvSpPr>
        <dsp:cNvPr id="0" name=""/>
        <dsp:cNvSpPr/>
      </dsp:nvSpPr>
      <dsp:spPr>
        <a:xfrm>
          <a:off x="3155868" y="320267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Министерства образования Тверской области (профильных Министерств)</a:t>
          </a:r>
          <a:endParaRPr lang="ru-RU" sz="2000" b="1" i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155868" y="320267"/>
        <a:ext cx="2559033" cy="1535419"/>
      </dsp:txXfrm>
    </dsp:sp>
    <dsp:sp modelId="{10864537-0364-4081-98AB-64A042930B93}">
      <dsp:nvSpPr>
        <dsp:cNvPr id="0" name=""/>
        <dsp:cNvSpPr/>
      </dsp:nvSpPr>
      <dsp:spPr>
        <a:xfrm>
          <a:off x="8860711" y="1042257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9124986" y="1085031"/>
        <a:ext cx="29428" cy="5891"/>
      </dsp:txXfrm>
    </dsp:sp>
    <dsp:sp modelId="{D0AA966D-6872-40B4-B0C7-84DB90C70A94}">
      <dsp:nvSpPr>
        <dsp:cNvPr id="0" name=""/>
        <dsp:cNvSpPr/>
      </dsp:nvSpPr>
      <dsp:spPr>
        <a:xfrm>
          <a:off x="6303478" y="320267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Министерства образования Тверской области (профильных Министерств)</a:t>
          </a:r>
          <a:endParaRPr lang="ru-RU" sz="20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303478" y="320267"/>
        <a:ext cx="2559033" cy="1535419"/>
      </dsp:txXfrm>
    </dsp:sp>
    <dsp:sp modelId="{01EC8653-0330-4355-B9C0-C355727FAB69}">
      <dsp:nvSpPr>
        <dsp:cNvPr id="0" name=""/>
        <dsp:cNvSpPr/>
      </dsp:nvSpPr>
      <dsp:spPr>
        <a:xfrm>
          <a:off x="1290947" y="1853887"/>
          <a:ext cx="9412597" cy="557977"/>
        </a:xfrm>
        <a:custGeom>
          <a:avLst/>
          <a:gdLst/>
          <a:ahLst/>
          <a:cxnLst/>
          <a:rect l="0" t="0" r="0" b="0"/>
          <a:pathLst>
            <a:path>
              <a:moveTo>
                <a:pt x="9412597" y="0"/>
              </a:moveTo>
              <a:lnTo>
                <a:pt x="9412597" y="296088"/>
              </a:lnTo>
              <a:lnTo>
                <a:pt x="0" y="296088"/>
              </a:lnTo>
              <a:lnTo>
                <a:pt x="0" y="55797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  <a:tailEnd type="none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5761471" y="2129930"/>
        <a:ext cx="471549" cy="5891"/>
      </dsp:txXfrm>
    </dsp:sp>
    <dsp:sp modelId="{65B92DCB-684B-49A5-AA61-68C38C873C0D}">
      <dsp:nvSpPr>
        <dsp:cNvPr id="0" name=""/>
        <dsp:cNvSpPr/>
      </dsp:nvSpPr>
      <dsp:spPr>
        <a:xfrm>
          <a:off x="9451089" y="320267"/>
          <a:ext cx="2504909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0" rIns="115200" bIns="2520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  <a:latin typeface="Monotype Corsiva" panose="03010101010201010101" pitchFamily="66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Тверской городской Думы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Тверской городской Думы</a:t>
          </a:r>
          <a:endParaRPr lang="ru-RU" sz="16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451089" y="320267"/>
        <a:ext cx="2504909" cy="1535419"/>
      </dsp:txXfrm>
    </dsp:sp>
    <dsp:sp modelId="{9724AAC4-1278-4DE9-997D-042DD887AC73}">
      <dsp:nvSpPr>
        <dsp:cNvPr id="0" name=""/>
        <dsp:cNvSpPr/>
      </dsp:nvSpPr>
      <dsp:spPr>
        <a:xfrm>
          <a:off x="2568663" y="3166255"/>
          <a:ext cx="5548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4804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831430" y="3209029"/>
        <a:ext cx="29270" cy="5891"/>
      </dsp:txXfrm>
    </dsp:sp>
    <dsp:sp modelId="{5EDBE563-FA63-4442-BA55-91EC527FDAC4}">
      <dsp:nvSpPr>
        <dsp:cNvPr id="0" name=""/>
        <dsp:cNvSpPr/>
      </dsp:nvSpPr>
      <dsp:spPr>
        <a:xfrm>
          <a:off x="11430" y="2444265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Главы г. Твери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Главы г. Твери</a:t>
          </a:r>
        </a:p>
      </dsp:txBody>
      <dsp:txXfrm>
        <a:off x="11430" y="2444265"/>
        <a:ext cx="2559033" cy="1535419"/>
      </dsp:txXfrm>
    </dsp:sp>
    <dsp:sp modelId="{65F47DAC-72BC-4D77-AA87-D6BBC4CBC558}">
      <dsp:nvSpPr>
        <dsp:cNvPr id="0" name=""/>
        <dsp:cNvSpPr/>
      </dsp:nvSpPr>
      <dsp:spPr>
        <a:xfrm>
          <a:off x="5713101" y="3166255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5977375" y="3209029"/>
        <a:ext cx="29428" cy="5891"/>
      </dsp:txXfrm>
    </dsp:sp>
    <dsp:sp modelId="{86686E0D-C2B8-4864-AF46-1DE02931382E}">
      <dsp:nvSpPr>
        <dsp:cNvPr id="0" name=""/>
        <dsp:cNvSpPr/>
      </dsp:nvSpPr>
      <dsp:spPr>
        <a:xfrm>
          <a:off x="3155868" y="2444265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Законодательного собрания Тверской области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155868" y="2444265"/>
        <a:ext cx="2559033" cy="1535419"/>
      </dsp:txXfrm>
    </dsp:sp>
    <dsp:sp modelId="{32832617-91CF-46EF-A818-9909C6027807}">
      <dsp:nvSpPr>
        <dsp:cNvPr id="0" name=""/>
        <dsp:cNvSpPr/>
      </dsp:nvSpPr>
      <dsp:spPr>
        <a:xfrm>
          <a:off x="8860711" y="3166255"/>
          <a:ext cx="4914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1468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9093394" y="3209029"/>
        <a:ext cx="26103" cy="5891"/>
      </dsp:txXfrm>
    </dsp:sp>
    <dsp:sp modelId="{36F7DC82-13F0-4191-AB13-6637C7533410}">
      <dsp:nvSpPr>
        <dsp:cNvPr id="0" name=""/>
        <dsp:cNvSpPr/>
      </dsp:nvSpPr>
      <dsp:spPr>
        <a:xfrm>
          <a:off x="6303478" y="2444265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Законодательного собрания Тверской области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303478" y="2444265"/>
        <a:ext cx="2559033" cy="1535419"/>
      </dsp:txXfrm>
    </dsp:sp>
    <dsp:sp modelId="{03B1F73A-094D-47E7-BBDF-190127F0910E}">
      <dsp:nvSpPr>
        <dsp:cNvPr id="0" name=""/>
        <dsp:cNvSpPr/>
      </dsp:nvSpPr>
      <dsp:spPr>
        <a:xfrm>
          <a:off x="1287773" y="3977884"/>
          <a:ext cx="9376322" cy="557977"/>
        </a:xfrm>
        <a:custGeom>
          <a:avLst/>
          <a:gdLst/>
          <a:ahLst/>
          <a:cxnLst/>
          <a:rect l="0" t="0" r="0" b="0"/>
          <a:pathLst>
            <a:path>
              <a:moveTo>
                <a:pt x="9376322" y="0"/>
              </a:moveTo>
              <a:lnTo>
                <a:pt x="9376322" y="296088"/>
              </a:lnTo>
              <a:lnTo>
                <a:pt x="0" y="296088"/>
              </a:lnTo>
              <a:lnTo>
                <a:pt x="0" y="557977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5741065" y="4253927"/>
        <a:ext cx="469738" cy="5891"/>
      </dsp:txXfrm>
    </dsp:sp>
    <dsp:sp modelId="{7F468169-4ADF-4821-811E-8236DF7CF7CC}">
      <dsp:nvSpPr>
        <dsp:cNvPr id="0" name=""/>
        <dsp:cNvSpPr/>
      </dsp:nvSpPr>
      <dsp:spPr>
        <a:xfrm>
          <a:off x="9384580" y="2444265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</a:t>
          </a:r>
          <a:r>
            <a:rPr lang="ru-RU" sz="2400" b="1" kern="1200" dirty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kern="1200" dirty="0">
              <a:solidFill>
                <a:schemeClr val="tx1"/>
              </a:solidFill>
              <a:latin typeface="Monotype Corsiva" panose="03010101010201010101" pitchFamily="66" charset="0"/>
            </a:rPr>
            <a:t>Губернатора Тверской области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384580" y="2444265"/>
        <a:ext cx="2559033" cy="1535419"/>
      </dsp:txXfrm>
    </dsp:sp>
    <dsp:sp modelId="{BF2281CC-E44F-4071-917D-DC2121F7421E}">
      <dsp:nvSpPr>
        <dsp:cNvPr id="0" name=""/>
        <dsp:cNvSpPr/>
      </dsp:nvSpPr>
      <dsp:spPr>
        <a:xfrm>
          <a:off x="2565490" y="5290252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2829764" y="5333026"/>
        <a:ext cx="29428" cy="5891"/>
      </dsp:txXfrm>
    </dsp:sp>
    <dsp:sp modelId="{459F0223-9FBB-4685-B263-4E86106FE7CF}">
      <dsp:nvSpPr>
        <dsp:cNvPr id="0" name=""/>
        <dsp:cNvSpPr/>
      </dsp:nvSpPr>
      <dsp:spPr>
        <a:xfrm>
          <a:off x="8257" y="4568262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  <a:latin typeface="Monotype Corsiva" panose="03010101010201010101" pitchFamily="66" charset="0"/>
            </a:rPr>
            <a:t>Почетная грамота Губернатора Тверской области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8257" y="4568262"/>
        <a:ext cx="2559033" cy="1535419"/>
      </dsp:txXfrm>
    </dsp:sp>
    <dsp:sp modelId="{98741356-3680-433D-9827-9E0632E0555A}">
      <dsp:nvSpPr>
        <dsp:cNvPr id="0" name=""/>
        <dsp:cNvSpPr/>
      </dsp:nvSpPr>
      <dsp:spPr>
        <a:xfrm>
          <a:off x="5713101" y="5290252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</a:endParaRPr>
        </a:p>
      </dsp:txBody>
      <dsp:txXfrm>
        <a:off x="5977375" y="5333026"/>
        <a:ext cx="29428" cy="5891"/>
      </dsp:txXfrm>
    </dsp:sp>
    <dsp:sp modelId="{D9CF33C6-0A15-48C4-A8B5-451709445FBC}">
      <dsp:nvSpPr>
        <dsp:cNvPr id="0" name=""/>
        <dsp:cNvSpPr/>
      </dsp:nvSpPr>
      <dsp:spPr>
        <a:xfrm>
          <a:off x="3155868" y="4568262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Знак «Во благо земли Тверской»</a:t>
          </a:r>
          <a:endParaRPr lang="ru-RU" sz="2800" b="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155868" y="4568262"/>
        <a:ext cx="2559033" cy="1535419"/>
      </dsp:txXfrm>
    </dsp:sp>
    <dsp:sp modelId="{E2CA7C52-7695-453E-9A02-C40D4633F960}">
      <dsp:nvSpPr>
        <dsp:cNvPr id="0" name=""/>
        <dsp:cNvSpPr/>
      </dsp:nvSpPr>
      <dsp:spPr>
        <a:xfrm>
          <a:off x="8860711" y="5290252"/>
          <a:ext cx="5579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7977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124986" y="5333026"/>
        <a:ext cx="29428" cy="5891"/>
      </dsp:txXfrm>
    </dsp:sp>
    <dsp:sp modelId="{71AF1E8C-D0A6-4A08-A530-B7897FB09E78}">
      <dsp:nvSpPr>
        <dsp:cNvPr id="0" name=""/>
        <dsp:cNvSpPr/>
      </dsp:nvSpPr>
      <dsp:spPr>
        <a:xfrm>
          <a:off x="6303478" y="4568262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solidFill>
                <a:schemeClr val="tx1"/>
              </a:solidFill>
              <a:latin typeface="Monotype Corsiva" panose="03010101010201010101" pitchFamily="66" charset="0"/>
            </a:rPr>
            <a:t>Звание «Почетный работник науки и образования Тверской области»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6303478" y="4568262"/>
        <a:ext cx="2559033" cy="1535419"/>
      </dsp:txXfrm>
    </dsp:sp>
    <dsp:sp modelId="{817ED47C-33C8-4FE0-967E-1E55541F8DFE}">
      <dsp:nvSpPr>
        <dsp:cNvPr id="0" name=""/>
        <dsp:cNvSpPr/>
      </dsp:nvSpPr>
      <dsp:spPr>
        <a:xfrm>
          <a:off x="9451089" y="4568262"/>
          <a:ext cx="2559033" cy="1535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Нагрудный знак «За заслуги в развитии Тверской области»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451089" y="4568262"/>
        <a:ext cx="2559033" cy="15354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49C34-5D6B-49A2-AA2E-9C6DD5BD3722}">
      <dsp:nvSpPr>
        <dsp:cNvPr id="0" name=""/>
        <dsp:cNvSpPr/>
      </dsp:nvSpPr>
      <dsp:spPr>
        <a:xfrm>
          <a:off x="0" y="0"/>
          <a:ext cx="9387840" cy="116256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Благодарность ректора Тверского государственного университета, почетная грамота ректора Тверского государственного университета 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34050" y="34050"/>
        <a:ext cx="7997326" cy="1094461"/>
      </dsp:txXfrm>
    </dsp:sp>
    <dsp:sp modelId="{D239468F-2D3D-43FC-A9A4-57EB288A6CBE}">
      <dsp:nvSpPr>
        <dsp:cNvPr id="0" name=""/>
        <dsp:cNvSpPr/>
      </dsp:nvSpPr>
      <dsp:spPr>
        <a:xfrm>
          <a:off x="701040" y="1324028"/>
          <a:ext cx="9387840" cy="1162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работник Тверского государственного университета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735090" y="1358078"/>
        <a:ext cx="7863035" cy="1094461"/>
      </dsp:txXfrm>
    </dsp:sp>
    <dsp:sp modelId="{21C37923-3936-4AA2-A3F9-90CD08E267DB}">
      <dsp:nvSpPr>
        <dsp:cNvPr id="0" name=""/>
        <dsp:cNvSpPr/>
      </dsp:nvSpPr>
      <dsp:spPr>
        <a:xfrm>
          <a:off x="1402079" y="2648056"/>
          <a:ext cx="9387840" cy="1162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ректор Тверского государственного университета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декан (директор института) Тверского государственного университета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1436129" y="2682106"/>
        <a:ext cx="7863035" cy="1094461"/>
      </dsp:txXfrm>
    </dsp:sp>
    <dsp:sp modelId="{3D650BFF-1B20-4BD6-B5D2-B89DA07E90FA}">
      <dsp:nvSpPr>
        <dsp:cNvPr id="0" name=""/>
        <dsp:cNvSpPr/>
      </dsp:nvSpPr>
      <dsp:spPr>
        <a:xfrm>
          <a:off x="2103119" y="3972084"/>
          <a:ext cx="9387840" cy="1162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Почетный профессор Тверского государственного университета</a:t>
          </a:r>
          <a:endParaRPr lang="ru-RU" sz="2400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137169" y="4006134"/>
        <a:ext cx="7863035" cy="1094461"/>
      </dsp:txXfrm>
    </dsp:sp>
    <dsp:sp modelId="{D0B1ED62-5C53-4DE8-80AB-3720664C2819}">
      <dsp:nvSpPr>
        <dsp:cNvPr id="0" name=""/>
        <dsp:cNvSpPr/>
      </dsp:nvSpPr>
      <dsp:spPr>
        <a:xfrm>
          <a:off x="2804159" y="5296112"/>
          <a:ext cx="9387840" cy="11625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anose="03010101010201010101" pitchFamily="66" charset="0"/>
            </a:rPr>
            <a:t>Нагрудный знак «За заслуги в развитии Тверского государственного университета»</a:t>
          </a:r>
          <a:endParaRPr lang="ru-RU" sz="2400" b="1" kern="1200" dirty="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2838209" y="5330162"/>
        <a:ext cx="7863035" cy="1094461"/>
      </dsp:txXfrm>
    </dsp:sp>
    <dsp:sp modelId="{9D263E0A-E393-454A-9093-6840F68186FD}">
      <dsp:nvSpPr>
        <dsp:cNvPr id="0" name=""/>
        <dsp:cNvSpPr/>
      </dsp:nvSpPr>
      <dsp:spPr>
        <a:xfrm>
          <a:off x="8632175" y="849315"/>
          <a:ext cx="755664" cy="7556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8802199" y="849315"/>
        <a:ext cx="415616" cy="568637"/>
      </dsp:txXfrm>
    </dsp:sp>
    <dsp:sp modelId="{DD03A4CA-56C6-4406-8979-4ECB402488FD}">
      <dsp:nvSpPr>
        <dsp:cNvPr id="0" name=""/>
        <dsp:cNvSpPr/>
      </dsp:nvSpPr>
      <dsp:spPr>
        <a:xfrm>
          <a:off x="9333215" y="2173343"/>
          <a:ext cx="755664" cy="7556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9503239" y="2173343"/>
        <a:ext cx="415616" cy="568637"/>
      </dsp:txXfrm>
    </dsp:sp>
    <dsp:sp modelId="{6D3D5200-2969-4D86-8398-590F0E9B2A07}">
      <dsp:nvSpPr>
        <dsp:cNvPr id="0" name=""/>
        <dsp:cNvSpPr/>
      </dsp:nvSpPr>
      <dsp:spPr>
        <a:xfrm>
          <a:off x="10034255" y="3477995"/>
          <a:ext cx="755664" cy="7556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10204279" y="3477995"/>
        <a:ext cx="415616" cy="568637"/>
      </dsp:txXfrm>
    </dsp:sp>
    <dsp:sp modelId="{3C6CD3B4-945C-476B-A415-2DDA5E2DEC8A}">
      <dsp:nvSpPr>
        <dsp:cNvPr id="0" name=""/>
        <dsp:cNvSpPr/>
      </dsp:nvSpPr>
      <dsp:spPr>
        <a:xfrm>
          <a:off x="10735295" y="4814941"/>
          <a:ext cx="755664" cy="75566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Monotype Corsiva" panose="03010101010201010101" pitchFamily="66" charset="0"/>
          </a:endParaRPr>
        </a:p>
      </dsp:txBody>
      <dsp:txXfrm>
        <a:off x="10905319" y="4814941"/>
        <a:ext cx="415616" cy="568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7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8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2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3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56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11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2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85668"/>
            <a:ext cx="12192000" cy="140610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cap="none" dirty="0">
                <a:latin typeface="Monotype Corsiva" panose="03010101010201010101" pitchFamily="66" charset="0"/>
              </a:rPr>
              <a:t>Условия и порядок представления работников к наградам и оформление наградных документов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72" y="197318"/>
            <a:ext cx="865171" cy="10595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8472" y="4390845"/>
            <a:ext cx="11775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наградах федерального государственного бюджетного образовательного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высшего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«Тверской государственный университет»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решением ученого совета ТвГУ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11 от «28» апреля 2021</a:t>
            </a:r>
          </a:p>
        </p:txBody>
      </p:sp>
    </p:spTree>
    <p:extLst>
      <p:ext uri="{BB962C8B-B14F-4D97-AF65-F5344CB8AC3E}">
        <p14:creationId xmlns:p14="http://schemas.microsoft.com/office/powerpoint/2010/main" val="2773548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F06A397-CF3B-4AFB-B71B-2F0B6AF979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805975"/>
              </p:ext>
            </p:extLst>
          </p:nvPr>
        </p:nvGraphicFramePr>
        <p:xfrm>
          <a:off x="173620" y="138896"/>
          <a:ext cx="12018380" cy="642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672734" y="207264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823" y="0"/>
            <a:ext cx="11360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награждению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наградами Министерства, как правило, производится в следующей последовательности: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78921" y="646331"/>
            <a:ext cx="8079782" cy="5955602"/>
            <a:chOff x="1587728" y="645301"/>
            <a:chExt cx="8079782" cy="595560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87728" y="645301"/>
              <a:ext cx="3998425" cy="54341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ru-RU" sz="1600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Благодарность Министерства науки и высшего образования Российской Федерации</a:t>
              </a:r>
              <a:endParaRPr lang="ru-RU" sz="1600" dirty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694220" y="646331"/>
              <a:ext cx="3973290" cy="54238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Почетная грамота Министерства науки и высшего образования Российской </a:t>
              </a:r>
              <a:r>
                <a:rPr lang="ru-RU" sz="1600" dirty="0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Федерации</a:t>
              </a:r>
              <a:endParaRPr lang="ru-RU" sz="1600" dirty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87728" y="1338389"/>
              <a:ext cx="8079780" cy="5201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Нагрудный знак «Молодой </a:t>
              </a:r>
              <a:r>
                <a:rPr lang="ru-RU" sz="1600" dirty="0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ученый» Нагрудный </a:t>
              </a:r>
              <a:r>
                <a:rPr lang="ru-RU" sz="1600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знак «Почетный наставник</a:t>
              </a:r>
              <a:r>
                <a:rPr lang="ru-RU" sz="1600" dirty="0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»</a:t>
              </a:r>
              <a:endParaRPr lang="ru-RU" sz="1600" dirty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87728" y="2008198"/>
              <a:ext cx="8079780" cy="11025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Медали «За безупречный труд и отличие» (</a:t>
              </a:r>
              <a:r>
                <a:rPr lang="en-US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III, II, I </a:t>
              </a:r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степени) </a:t>
              </a:r>
              <a:endParaRPr lang="ru-RU" dirty="0" smtClean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Медаль «За вклад в реализацию государственной политики в области образования» </a:t>
              </a:r>
            </a:p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Медаль «За вклад в реализацию государственной политики в области научно-технического развития</a:t>
              </a:r>
              <a:r>
                <a:rPr lang="ru-RU" dirty="0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»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87728" y="4792884"/>
              <a:ext cx="8079780" cy="4987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  <a:latin typeface="Monotype Corsiva" panose="03010101010201010101" pitchFamily="66" charset="0"/>
                </a:rPr>
                <a:t>Медаль</a:t>
              </a:r>
              <a:r>
                <a:rPr lang="en-US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 К.Д. </a:t>
              </a:r>
              <a:r>
                <a:rPr lang="en-US" dirty="0" err="1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Ушинского</a:t>
              </a:r>
              <a:endParaRPr lang="ru-RU" dirty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587728" y="5441317"/>
              <a:ext cx="8079780" cy="115958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Знак отличия Министерства науки и высшего образования Российской Федерации  - «Ветеран Министерства науки и высшего образования Российской Федерации</a:t>
              </a:r>
              <a:r>
                <a:rPr lang="ru-RU" dirty="0" smtClean="0">
                  <a:solidFill>
                    <a:schemeClr val="tx1"/>
                  </a:solidFill>
                  <a:latin typeface="Monotype Corsiva" panose="03010101010201010101" pitchFamily="66" charset="0"/>
                </a:rPr>
                <a:t>»</a:t>
              </a:r>
              <a:endParaRPr lang="ru-RU" dirty="0">
                <a:solidFill>
                  <a:schemeClr val="tx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87728" y="3260369"/>
              <a:ext cx="8079780" cy="138284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Почетное звание «Почетный работник сферы молодежной политики Российской Федерации» </a:t>
              </a:r>
            </a:p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Почетное звание «Почетный работник науки и высоких технологий Российской Федерации» </a:t>
              </a:r>
            </a:p>
            <a:p>
              <a:pPr algn="ctr"/>
              <a:r>
                <a:rPr lang="ru-RU" dirty="0">
                  <a:solidFill>
                    <a:schemeClr val="tx1"/>
                  </a:solidFill>
                  <a:latin typeface="Monotype Corsiva" panose="03010101010201010101" pitchFamily="66" charset="0"/>
                </a:rPr>
                <a:t>Почетное звание «Почетный работник сферы образования Российской Федерации»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298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9B55DA3B-222E-425E-A103-5189FD75A9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502233"/>
              </p:ext>
            </p:extLst>
          </p:nvPr>
        </p:nvGraphicFramePr>
        <p:xfrm>
          <a:off x="0" y="104172"/>
          <a:ext cx="12192000" cy="645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32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>
            <a:hueOff val="0"/>
            <a:satOff val="0"/>
            <a:lumOff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99436"/>
              </p:ext>
            </p:extLst>
          </p:nvPr>
        </p:nvGraphicFramePr>
        <p:xfrm>
          <a:off x="2493035" y="2820838"/>
          <a:ext cx="7073660" cy="383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1087">
                  <a:extLst>
                    <a:ext uri="{9D8B030D-6E8A-4147-A177-3AD203B41FA5}">
                      <a16:colId xmlns:a16="http://schemas.microsoft.com/office/drawing/2014/main" val="170963451"/>
                    </a:ext>
                  </a:extLst>
                </a:gridCol>
                <a:gridCol w="2341087">
                  <a:extLst>
                    <a:ext uri="{9D8B030D-6E8A-4147-A177-3AD203B41FA5}">
                      <a16:colId xmlns:a16="http://schemas.microsoft.com/office/drawing/2014/main" val="935849902"/>
                    </a:ext>
                  </a:extLst>
                </a:gridCol>
                <a:gridCol w="2391486">
                  <a:extLst>
                    <a:ext uri="{9D8B030D-6E8A-4147-A177-3AD203B41FA5}">
                      <a16:colId xmlns:a16="http://schemas.microsoft.com/office/drawing/2014/main" val="1689701397"/>
                    </a:ext>
                  </a:extLst>
                </a:gridCol>
              </a:tblGrid>
              <a:tr h="425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Выделяемые квоты (в год)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Квоты от структурных подразделений (в год)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681373"/>
                  </a:ext>
                </a:extLst>
              </a:tr>
              <a:tr h="425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Благодарность, почетная грамота ректора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796692"/>
                  </a:ext>
                </a:extLst>
              </a:tr>
              <a:tr h="638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Благодарность, почетная грамота Министерства образования Тверской области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242009"/>
                  </a:ext>
                </a:extLst>
              </a:tr>
              <a:tr h="1064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Благодарности, почетные грамоты главы города Твери, Городской Думы, Законодательного собрания Тверской области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уточняются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12758884"/>
                  </a:ext>
                </a:extLst>
              </a:tr>
              <a:tr h="425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Награды Губернатора Тверской области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6005469"/>
                  </a:ext>
                </a:extLst>
              </a:tr>
              <a:tr h="851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Награды Министерства науки и высшего образования Российской Федерации, государственные награды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3010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7677" y="104602"/>
            <a:ext cx="999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Структурные подразделения Тверского государственного университета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634" y="863739"/>
            <a:ext cx="108647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Факультеты: биологический, исторический, математический, географии и геоэкологии, иностранных языков и международных коммуникаций, прикладной математики и кибернетики, психологии, физической культуры, физико-технический,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филологический,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юридический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Институты: непрерывного образования, педагогического образования и социальных технологий, экономики и управления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общеуниверситетских кафедр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Ректорат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62" y="0"/>
            <a:ext cx="865171" cy="105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3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9164" y="0"/>
            <a:ext cx="5468938" cy="783167"/>
          </a:xfrm>
        </p:spPr>
        <p:txBody>
          <a:bodyPr>
            <a:noAutofit/>
          </a:bodyPr>
          <a:lstStyle/>
          <a:p>
            <a:r>
              <a:rPr lang="ru-RU" sz="4800" cap="none" dirty="0">
                <a:latin typeface="Monotype Corsiva" panose="03010101010201010101" pitchFamily="66" charset="0"/>
              </a:rPr>
              <a:t>Условия награждения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78" y="979210"/>
            <a:ext cx="116888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Очередное награждение производится последовательно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низшей степени к высшей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Очередное награждение производится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за новые заслуги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Очередное награждение производится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ранее, чем через 2 года после предыдущего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" y="2388186"/>
            <a:ext cx="12191999" cy="7831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cap="none" dirty="0">
                <a:latin typeface="Monotype Corsiva" panose="03010101010201010101" pitchFamily="66" charset="0"/>
                <a:cs typeface="Times New Roman" panose="02020603050405020304" pitchFamily="18" charset="0"/>
              </a:rPr>
              <a:t>Порядок представления в комиссию по правовым и кадровым вопросам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464" y="3380000"/>
            <a:ext cx="10905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протокола заседания ученого совета факультета / института / отделения / заседания собрания трудового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коллектива, подписанная руководителем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структурного подразделения или проректором, курирующим данное структурное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Характеристика-представление, подписанное руководителем факультета / института / отделения / структурного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подразделения.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локальных, муниципальных, региональных, ведомственных и государственных наград, которыми соискатель был награжден на дату представления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62" y="0"/>
            <a:ext cx="865171" cy="105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1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133" y="0"/>
            <a:ext cx="11087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Характеристика-представление должна содержать информацию, подтверждающую право на получение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награды в соответствии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13699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характеристики-представления: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Полные ФИО, должность соискателя, дата рождения.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ученая степень и ученое звание, сведения о соответствующих дипломе и аттестате.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стаж работы, стаж работы в ТвГУ (КГПИ, КГУ), сведения о стаже научно-педагогической работы.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претендента, с указанием конкретных заслуг, направленных на развитие системы образования и (или) воспитания и (или) науки на региональном и государственном уровнях.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работа (чтение лекций, методические, учебные разработки, обязательно указывается наличие грифов у изданий, наличие разработанных учебных курсов, в формате массового открытого онлайн курса (МООС).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работа.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(общее направление работы, тематика работ, общее количество работ, публикации в ведущих изданиях (перечня ВАК,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РИНЦ и т.д.), Индекс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Хирша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процентиль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монографии, конференции, сотрудничество с научными фондами, международными образовательными, научными и общественными организациями, другими органами, участие в различных научных и образовательных проектах, грантах, хоздоговорных темах).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728" y="6009823"/>
            <a:ext cx="4144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Даты: до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 мая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этап)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этап)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62" y="0"/>
            <a:ext cx="865171" cy="10595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35044" y="6009823"/>
            <a:ext cx="4785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комиссии: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Суглоб Светлана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01111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770</Words>
  <Application>Microsoft Office PowerPoint</Application>
  <PresentationFormat>Широкоэкранный</PresentationFormat>
  <Paragraphs>85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Monotype Corsiva</vt:lpstr>
      <vt:lpstr>Times New Roman</vt:lpstr>
      <vt:lpstr>Office Theme</vt:lpstr>
      <vt:lpstr>Условия и порядок представления работников к наградам и оформление наградных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награждения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Условия и порядок представления работников к наградам и оформление наградных документов</dc:title>
  <dc:creator>Пользователь Spectre</dc:creator>
  <cp:lastModifiedBy>Кусенко Людмила Алексеевна</cp:lastModifiedBy>
  <cp:revision>41</cp:revision>
  <cp:lastPrinted>2021-04-26T13:57:20Z</cp:lastPrinted>
  <dcterms:created xsi:type="dcterms:W3CDTF">2021-04-26T05:33:55Z</dcterms:created>
  <dcterms:modified xsi:type="dcterms:W3CDTF">2021-05-17T12:33:48Z</dcterms:modified>
</cp:coreProperties>
</file>